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BE08AF-BCED-46F6-93EB-1CA837096045}" v="4" dt="2022-03-17T07:05:36.273"/>
    <p1510:client id="{5DED2CEC-DF0F-4D86-8FFE-9B7D4F4ED1A4}" v="1" dt="2022-03-17T09:51:03.1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DED2CEC-DF0F-4D86-8FFE-9B7D4F4ED1A4}"/>
    <pc:docChg chg="custSel modSld">
      <pc:chgData name="Subramani K" userId="bf009f75-d47a-408b-a678-4666a6eafc4c" providerId="ADAL" clId="{5DED2CEC-DF0F-4D86-8FFE-9B7D4F4ED1A4}" dt="2022-03-17T09:51:12.904" v="30" actId="167"/>
      <pc:docMkLst>
        <pc:docMk/>
      </pc:docMkLst>
      <pc:sldChg chg="addSp delSp modSp mod">
        <pc:chgData name="Subramani K" userId="bf009f75-d47a-408b-a678-4666a6eafc4c" providerId="ADAL" clId="{5DED2CEC-DF0F-4D86-8FFE-9B7D4F4ED1A4}" dt="2022-03-17T09:51:12.904" v="30" actId="167"/>
        <pc:sldMkLst>
          <pc:docMk/>
          <pc:sldMk cId="2508173990" sldId="1202"/>
        </pc:sldMkLst>
        <pc:spChg chg="mod">
          <ac:chgData name="Subramani K" userId="bf009f75-d47a-408b-a678-4666a6eafc4c" providerId="ADAL" clId="{5DED2CEC-DF0F-4D86-8FFE-9B7D4F4ED1A4}" dt="2022-03-16T06:27:38.907" v="3" actId="14100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5DED2CEC-DF0F-4D86-8FFE-9B7D4F4ED1A4}" dt="2022-03-16T02:15:51.052" v="0"/>
          <ac:spMkLst>
            <pc:docMk/>
            <pc:sldMk cId="2508173990" sldId="1202"/>
            <ac:spMk id="11" creationId="{50178FE2-6DB6-4937-9E03-14C4B45865C4}"/>
          </ac:spMkLst>
        </pc:spChg>
        <pc:spChg chg="add mod">
          <ac:chgData name="Subramani K" userId="bf009f75-d47a-408b-a678-4666a6eafc4c" providerId="ADAL" clId="{5DED2CEC-DF0F-4D86-8FFE-9B7D4F4ED1A4}" dt="2022-03-16T02:15:51.052" v="0"/>
          <ac:spMkLst>
            <pc:docMk/>
            <pc:sldMk cId="2508173990" sldId="1202"/>
            <ac:spMk id="12" creationId="{8488DDA9-F0A8-42FB-94E3-F0224572819B}"/>
          </ac:spMkLst>
        </pc:spChg>
        <pc:spChg chg="add mod">
          <ac:chgData name="Subramani K" userId="bf009f75-d47a-408b-a678-4666a6eafc4c" providerId="ADAL" clId="{5DED2CEC-DF0F-4D86-8FFE-9B7D4F4ED1A4}" dt="2022-03-16T02:15:51.052" v="0"/>
          <ac:spMkLst>
            <pc:docMk/>
            <pc:sldMk cId="2508173990" sldId="1202"/>
            <ac:spMk id="14" creationId="{3CA71D26-BB9C-4472-8179-C6C245F6A7FB}"/>
          </ac:spMkLst>
        </pc:spChg>
        <pc:picChg chg="del">
          <ac:chgData name="Subramani K" userId="bf009f75-d47a-408b-a678-4666a6eafc4c" providerId="ADAL" clId="{5DED2CEC-DF0F-4D86-8FFE-9B7D4F4ED1A4}" dt="2022-03-17T09:51:02.926" v="4" actId="478"/>
          <ac:picMkLst>
            <pc:docMk/>
            <pc:sldMk cId="2508173990" sldId="1202"/>
            <ac:picMk id="10" creationId="{5446DAD8-7161-4A32-9DE1-4098BD14CFF1}"/>
          </ac:picMkLst>
        </pc:picChg>
        <pc:picChg chg="add mod ord">
          <ac:chgData name="Subramani K" userId="bf009f75-d47a-408b-a678-4666a6eafc4c" providerId="ADAL" clId="{5DED2CEC-DF0F-4D86-8FFE-9B7D4F4ED1A4}" dt="2022-03-17T09:51:12.904" v="30" actId="167"/>
          <ac:picMkLst>
            <pc:docMk/>
            <pc:sldMk cId="2508173990" sldId="1202"/>
            <ac:picMk id="18" creationId="{615EE915-4670-411D-95FF-9362E2908876}"/>
          </ac:picMkLst>
        </pc:picChg>
      </pc:sldChg>
    </pc:docChg>
  </pc:docChgLst>
  <pc:docChgLst>
    <pc:chgData name="lakshmikanth" userId="34ec4a14-2b32-4e23-8e6c-bf79444b9b1f" providerId="ADAL" clId="{30BE08AF-BCED-46F6-93EB-1CA837096045}"/>
    <pc:docChg chg="undo custSel modSld delMainMaster">
      <pc:chgData name="lakshmikanth" userId="34ec4a14-2b32-4e23-8e6c-bf79444b9b1f" providerId="ADAL" clId="{30BE08AF-BCED-46F6-93EB-1CA837096045}" dt="2022-03-17T07:05:49.090" v="74" actId="20577"/>
      <pc:docMkLst>
        <pc:docMk/>
      </pc:docMkLst>
      <pc:sldChg chg="addSp delSp modSp mod">
        <pc:chgData name="lakshmikanth" userId="34ec4a14-2b32-4e23-8e6c-bf79444b9b1f" providerId="ADAL" clId="{30BE08AF-BCED-46F6-93EB-1CA837096045}" dt="2022-03-17T07:05:49.090" v="74" actId="20577"/>
        <pc:sldMkLst>
          <pc:docMk/>
          <pc:sldMk cId="2508173990" sldId="1202"/>
        </pc:sldMkLst>
        <pc:spChg chg="add del mod">
          <ac:chgData name="lakshmikanth" userId="34ec4a14-2b32-4e23-8e6c-bf79444b9b1f" providerId="ADAL" clId="{30BE08AF-BCED-46F6-93EB-1CA837096045}" dt="2022-03-17T07:02:23.118" v="45" actId="478"/>
          <ac:spMkLst>
            <pc:docMk/>
            <pc:sldMk cId="2508173990" sldId="1202"/>
            <ac:spMk id="2" creationId="{5288C8F5-14EC-4F6E-B0DC-8120CFA380A1}"/>
          </ac:spMkLst>
        </pc:spChg>
        <pc:spChg chg="add del mod">
          <ac:chgData name="lakshmikanth" userId="34ec4a14-2b32-4e23-8e6c-bf79444b9b1f" providerId="ADAL" clId="{30BE08AF-BCED-46F6-93EB-1CA837096045}" dt="2022-03-17T07:05:38.862" v="58" actId="478"/>
          <ac:spMkLst>
            <pc:docMk/>
            <pc:sldMk cId="2508173990" sldId="1202"/>
            <ac:spMk id="3" creationId="{6BB04BD9-3F06-4CF4-92DD-8841B1AB1A88}"/>
          </ac:spMkLst>
        </pc:spChg>
        <pc:spChg chg="mod">
          <ac:chgData name="lakshmikanth" userId="34ec4a14-2b32-4e23-8e6c-bf79444b9b1f" providerId="ADAL" clId="{30BE08AF-BCED-46F6-93EB-1CA837096045}" dt="2022-03-17T06:36:27.116" v="13" actId="14100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lakshmikanth" userId="34ec4a14-2b32-4e23-8e6c-bf79444b9b1f" providerId="ADAL" clId="{30BE08AF-BCED-46F6-93EB-1CA837096045}" dt="2022-03-16T12:01:53.347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30BE08AF-BCED-46F6-93EB-1CA837096045}" dt="2022-03-17T06:35:59.816" v="10" actId="1076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lakshmikanth" userId="34ec4a14-2b32-4e23-8e6c-bf79444b9b1f" providerId="ADAL" clId="{30BE08AF-BCED-46F6-93EB-1CA837096045}" dt="2022-03-17T07:05:49.090" v="74" actId="20577"/>
          <ac:spMkLst>
            <pc:docMk/>
            <pc:sldMk cId="2508173990" sldId="1202"/>
            <ac:spMk id="16" creationId="{B3E6769F-FDD9-42F3-A5E6-178EB1C425FB}"/>
          </ac:spMkLst>
        </pc:spChg>
        <pc:spChg chg="mod">
          <ac:chgData name="lakshmikanth" userId="34ec4a14-2b32-4e23-8e6c-bf79444b9b1f" providerId="ADAL" clId="{30BE08AF-BCED-46F6-93EB-1CA837096045}" dt="2022-03-17T06:35:59.816" v="10" actId="1076"/>
          <ac:spMkLst>
            <pc:docMk/>
            <pc:sldMk cId="2508173990" sldId="1202"/>
            <ac:spMk id="17" creationId="{0CAF469B-8902-4338-847C-D2CF56245C69}"/>
          </ac:spMkLst>
        </pc:spChg>
        <pc:spChg chg="mod">
          <ac:chgData name="lakshmikanth" userId="34ec4a14-2b32-4e23-8e6c-bf79444b9b1f" providerId="ADAL" clId="{30BE08AF-BCED-46F6-93EB-1CA837096045}" dt="2022-03-17T06:35:59.816" v="10" actId="1076"/>
          <ac:spMkLst>
            <pc:docMk/>
            <pc:sldMk cId="2508173990" sldId="1202"/>
            <ac:spMk id="22" creationId="{0508B001-D35B-4372-9283-6934C0C3B788}"/>
          </ac:spMkLst>
        </pc:spChg>
        <pc:picChg chg="mod">
          <ac:chgData name="lakshmikanth" userId="34ec4a14-2b32-4e23-8e6c-bf79444b9b1f" providerId="ADAL" clId="{30BE08AF-BCED-46F6-93EB-1CA837096045}" dt="2022-03-17T06:35:59.816" v="10" actId="1076"/>
          <ac:picMkLst>
            <pc:docMk/>
            <pc:sldMk cId="2508173990" sldId="1202"/>
            <ac:picMk id="10" creationId="{5446DAD8-7161-4A32-9DE1-4098BD14CFF1}"/>
          </ac:picMkLst>
        </pc:picChg>
        <pc:picChg chg="mod">
          <ac:chgData name="lakshmikanth" userId="34ec4a14-2b32-4e23-8e6c-bf79444b9b1f" providerId="ADAL" clId="{30BE08AF-BCED-46F6-93EB-1CA837096045}" dt="2022-03-17T06:35:59.816" v="10" actId="1076"/>
          <ac:picMkLst>
            <pc:docMk/>
            <pc:sldMk cId="2508173990" sldId="1202"/>
            <ac:picMk id="15" creationId="{A2713AA8-B718-4E9E-B8AF-FB03D6128D33}"/>
          </ac:picMkLst>
        </pc:picChg>
        <pc:picChg chg="mod">
          <ac:chgData name="lakshmikanth" userId="34ec4a14-2b32-4e23-8e6c-bf79444b9b1f" providerId="ADAL" clId="{30BE08AF-BCED-46F6-93EB-1CA837096045}" dt="2022-03-17T06:35:59.816" v="10" actId="1076"/>
          <ac:picMkLst>
            <pc:docMk/>
            <pc:sldMk cId="2508173990" sldId="1202"/>
            <ac:picMk id="20" creationId="{EF351370-2942-43F1-8DF2-F85387EC1824}"/>
          </ac:picMkLst>
        </pc:picChg>
        <pc:picChg chg="mod">
          <ac:chgData name="lakshmikanth" userId="34ec4a14-2b32-4e23-8e6c-bf79444b9b1f" providerId="ADAL" clId="{30BE08AF-BCED-46F6-93EB-1CA837096045}" dt="2022-03-17T06:35:59.816" v="10" actId="1076"/>
          <ac:picMkLst>
            <pc:docMk/>
            <pc:sldMk cId="2508173990" sldId="1202"/>
            <ac:picMk id="1028" creationId="{9D0445B4-57E7-4C53-8808-6C0E572CE173}"/>
          </ac:picMkLst>
        </pc:picChg>
      </pc:sldChg>
      <pc:sldMasterChg chg="del delSldLayout">
        <pc:chgData name="lakshmikanth" userId="34ec4a14-2b32-4e23-8e6c-bf79444b9b1f" providerId="ADAL" clId="{30BE08AF-BCED-46F6-93EB-1CA837096045}" dt="2022-03-17T06:35:15.329" v="6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30BE08AF-BCED-46F6-93EB-1CA837096045}" dt="2022-03-17T06:35:15.321" v="1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30BE08AF-BCED-46F6-93EB-1CA837096045}" dt="2022-03-17T06:35:15.321" v="2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30BE08AF-BCED-46F6-93EB-1CA837096045}" dt="2022-03-17T06:35:15.321" v="3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30BE08AF-BCED-46F6-93EB-1CA837096045}" dt="2022-03-17T06:35:15.321" v="4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30BE08AF-BCED-46F6-93EB-1CA837096045}" dt="2022-03-17T06:35:15.321" v="5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30BE08AF-BCED-46F6-93EB-1CA837096045}" dt="2022-03-17T06:35:37.043" v="9" actId="2696"/>
        <pc:sldMasterMkLst>
          <pc:docMk/>
          <pc:sldMasterMk cId="2552703573" sldId="2147483667"/>
        </pc:sldMasterMkLst>
        <pc:sldLayoutChg chg="del">
          <pc:chgData name="lakshmikanth" userId="34ec4a14-2b32-4e23-8e6c-bf79444b9b1f" providerId="ADAL" clId="{30BE08AF-BCED-46F6-93EB-1CA837096045}" dt="2022-03-17T06:35:36.044" v="8" actId="2696"/>
          <pc:sldLayoutMkLst>
            <pc:docMk/>
            <pc:sldMasterMk cId="2552703573" sldId="2147483667"/>
            <pc:sldLayoutMk cId="1926339809" sldId="2147483650"/>
          </pc:sldLayoutMkLst>
        </pc:sldLayoutChg>
        <pc:sldLayoutChg chg="del">
          <pc:chgData name="lakshmikanth" userId="34ec4a14-2b32-4e23-8e6c-bf79444b9b1f" providerId="ADAL" clId="{30BE08AF-BCED-46F6-93EB-1CA837096045}" dt="2022-03-17T06:35:37.043" v="9" actId="2696"/>
          <pc:sldLayoutMkLst>
            <pc:docMk/>
            <pc:sldMasterMk cId="2552703573" sldId="2147483667"/>
            <pc:sldLayoutMk cId="1639728466" sldId="2147483655"/>
          </pc:sldLayoutMkLst>
        </pc:sldLayoutChg>
        <pc:sldLayoutChg chg="del">
          <pc:chgData name="lakshmikanth" userId="34ec4a14-2b32-4e23-8e6c-bf79444b9b1f" providerId="ADAL" clId="{30BE08AF-BCED-46F6-93EB-1CA837096045}" dt="2022-03-17T06:35:35.024" v="7" actId="2696"/>
          <pc:sldLayoutMkLst>
            <pc:docMk/>
            <pc:sldMasterMk cId="2552703573" sldId="2147483667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818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255270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615EE915-4670-411D-95FF-9362E2908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758" y="500739"/>
            <a:ext cx="9155265" cy="276918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53BB5DD-E787-40D5-9AA0-9848D6EB31CB}"/>
              </a:ext>
            </a:extLst>
          </p:cNvPr>
          <p:cNvSpPr/>
          <p:nvPr/>
        </p:nvSpPr>
        <p:spPr>
          <a:xfrm>
            <a:off x="222523" y="3248466"/>
            <a:ext cx="4582431" cy="1944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0800" bIns="191344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Hello and welcome to the module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Module Name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industry. 50W 310C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182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G01-L-Welcome-001</a:t>
            </a:r>
            <a:endParaRPr lang="en-IN" sz="1400" dirty="0">
              <a:solidFill>
                <a:srgbClr val="0070C0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2713AA8-B718-4E9E-B8AF-FB03D6128D3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2" t="15286" r="16511" b="18533"/>
          <a:stretch/>
        </p:blipFill>
        <p:spPr>
          <a:xfrm>
            <a:off x="5226245" y="3578834"/>
            <a:ext cx="384939" cy="37610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27F2011-0F99-4B42-BC2C-8F72C5D3FD8D}"/>
              </a:ext>
            </a:extLst>
          </p:cNvPr>
          <p:cNvSpPr/>
          <p:nvPr/>
        </p:nvSpPr>
        <p:spPr>
          <a:xfrm>
            <a:off x="5790843" y="3497647"/>
            <a:ext cx="3640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</a:rPr>
              <a:t>This module contains audio. Make sure that your headphones or speakers are connected.</a:t>
            </a:r>
            <a:endParaRPr lang="en-IN" sz="1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CAF469B-8902-4338-847C-D2CF56245C69}"/>
              </a:ext>
            </a:extLst>
          </p:cNvPr>
          <p:cNvSpPr/>
          <p:nvPr/>
        </p:nvSpPr>
        <p:spPr>
          <a:xfrm>
            <a:off x="5790843" y="4332875"/>
            <a:ext cx="30202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</a:rPr>
              <a:t>A transcript is also available on every audio screen.</a:t>
            </a:r>
            <a:endParaRPr lang="en-IN" sz="14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F351370-2942-43F1-8DF2-F85387EC182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101" y="4352647"/>
            <a:ext cx="376101" cy="376101"/>
          </a:xfrm>
          <a:prstGeom prst="rect">
            <a:avLst/>
          </a:prstGeom>
        </p:spPr>
      </p:pic>
      <p:pic>
        <p:nvPicPr>
          <p:cNvPr id="1028" name="Picture 4" descr="Clock Icon Vector Art, Icons, and Graphics for Free Download">
            <a:extLst>
              <a:ext uri="{FF2B5EF4-FFF2-40B4-BE49-F238E27FC236}">
                <a16:creationId xmlns:a16="http://schemas.microsoft.com/office/drawing/2014/main" id="{9D0445B4-57E7-4C53-8808-6C0E572CE1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05" t="12069" r="7627" b="14703"/>
          <a:stretch/>
        </p:blipFill>
        <p:spPr bwMode="auto">
          <a:xfrm>
            <a:off x="5241035" y="4998861"/>
            <a:ext cx="503529" cy="49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0508B001-D35B-4372-9283-6934C0C3B788}"/>
              </a:ext>
            </a:extLst>
          </p:cNvPr>
          <p:cNvSpPr/>
          <p:nvPr/>
        </p:nvSpPr>
        <p:spPr>
          <a:xfrm>
            <a:off x="5790843" y="5039202"/>
            <a:ext cx="30202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</a:rPr>
              <a:t>Module Duration: Approximately 20 minutes.</a:t>
            </a:r>
            <a:endParaRPr lang="en-IN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178FE2-6DB6-4937-9E03-14C4B45865C4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A71D26-BB9C-4472-8179-C6C245F6A7FB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Rounded Rectangle 8">
            <a:extLst>
              <a:ext uri="{FF2B5EF4-FFF2-40B4-BE49-F238E27FC236}">
                <a16:creationId xmlns:a16="http://schemas.microsoft.com/office/drawing/2014/main" id="{B3E6769F-FDD9-42F3-A5E6-178EB1C425FB}"/>
              </a:ext>
            </a:extLst>
          </p:cNvPr>
          <p:cNvSpPr/>
          <p:nvPr/>
        </p:nvSpPr>
        <p:spPr>
          <a:xfrm>
            <a:off x="418239" y="5066505"/>
            <a:ext cx="1352961" cy="35985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A56F06-A543-48AD-98CC-397C4D69A65E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>
                <a:solidFill>
                  <a:srgbClr val="0070C0"/>
                </a:solidFill>
              </a:rPr>
              <a:t>Topic 0 </a:t>
            </a:r>
            <a:r>
              <a:rPr lang="en-IN" sz="1400" dirty="0">
                <a:solidFill>
                  <a:srgbClr val="0070C0"/>
                </a:solidFill>
              </a:rPr>
              <a:t>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17196</TotalTime>
  <Words>75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2417</cp:revision>
  <dcterms:created xsi:type="dcterms:W3CDTF">2017-07-21T05:01:19Z</dcterms:created>
  <dcterms:modified xsi:type="dcterms:W3CDTF">2022-04-17T07:29:15Z</dcterms:modified>
</cp:coreProperties>
</file>