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E2E2E2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4B87-4B6B-4AFF-9206-888D8FCE7535}" v="2" dt="2022-03-22T01:56:11.917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2:33:55.534" v="73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2:33:55.534" v="73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mod">
          <ac:chgData name="Subramani K" userId="bf009f75-d47a-408b-a678-4666a6eafc4c" providerId="ADAL" clId="{348E4B87-4B6B-4AFF-9206-888D8FCE7535}" dt="2022-03-22T02:33:55.534" v="73" actId="20577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77CB301-9374-40D1-ACB7-A68CA4AA2B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928"/>
          <a:stretch/>
        </p:blipFill>
        <p:spPr>
          <a:xfrm>
            <a:off x="288000" y="494121"/>
            <a:ext cx="8613953" cy="51799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35294"/>
            <a:ext cx="21564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G01-L-Welcome-002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476283" y="1939565"/>
            <a:ext cx="6548282" cy="2234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Welcome to the course on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Contrary to popular belief, Lorem Ipsum is not simply random text.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Ready to explore…. Lorem Ipsum is not simply random text.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5176B-0115-4D3C-8CA0-8AE3AA0711D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1AEF5E9-1D54-2E3D-36DE-629D000538C2}"/>
              </a:ext>
            </a:extLst>
          </p:cNvPr>
          <p:cNvGrpSpPr/>
          <p:nvPr/>
        </p:nvGrpSpPr>
        <p:grpSpPr>
          <a:xfrm>
            <a:off x="5626505" y="3380535"/>
            <a:ext cx="726141" cy="793376"/>
            <a:chOff x="5626505" y="3320667"/>
            <a:chExt cx="726141" cy="79337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0010D2F-42C5-94C2-B0A1-2BD10F820753}"/>
                </a:ext>
              </a:extLst>
            </p:cNvPr>
            <p:cNvSpPr/>
            <p:nvPr/>
          </p:nvSpPr>
          <p:spPr>
            <a:xfrm>
              <a:off x="5626505" y="3320667"/>
              <a:ext cx="726141" cy="793376"/>
            </a:xfrm>
            <a:prstGeom prst="rect">
              <a:avLst/>
            </a:prstGeom>
            <a:solidFill>
              <a:srgbClr val="F7F7F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7F6C34CD-4F66-779B-22F1-FC902F936930}"/>
                </a:ext>
              </a:extLst>
            </p:cNvPr>
            <p:cNvSpPr/>
            <p:nvPr/>
          </p:nvSpPr>
          <p:spPr>
            <a:xfrm>
              <a:off x="5755341" y="3550024"/>
              <a:ext cx="430306" cy="322729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17343</TotalTime>
  <Words>50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2421</cp:revision>
  <dcterms:created xsi:type="dcterms:W3CDTF">2017-07-21T05:01:19Z</dcterms:created>
  <dcterms:modified xsi:type="dcterms:W3CDTF">2022-08-17T18:17:25Z</dcterms:modified>
</cp:coreProperties>
</file>