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F6E25A8E-5FD9-493F-BBC5-8E640ECED753}"/>
    <pc:docChg chg="modSld addMainMaster delMainMaster modMainMaster">
      <pc:chgData name="lakshmikanth" userId="34ec4a14-2b32-4e23-8e6c-bf79444b9b1f" providerId="ADAL" clId="{F6E25A8E-5FD9-493F-BBC5-8E640ECED753}" dt="2022-03-17T07:54:29.664" v="31" actId="1076"/>
      <pc:docMkLst>
        <pc:docMk/>
      </pc:docMkLst>
      <pc:sldChg chg="modSp mod">
        <pc:chgData name="lakshmikanth" userId="34ec4a14-2b32-4e23-8e6c-bf79444b9b1f" providerId="ADAL" clId="{F6E25A8E-5FD9-493F-BBC5-8E640ECED753}" dt="2022-03-17T07:54:29.664" v="31" actId="1076"/>
        <pc:sldMkLst>
          <pc:docMk/>
          <pc:sldMk cId="2508173990" sldId="1202"/>
        </pc:sldMkLst>
        <pc:spChg chg="mod">
          <ac:chgData name="lakshmikanth" userId="34ec4a14-2b32-4e23-8e6c-bf79444b9b1f" providerId="ADAL" clId="{F6E25A8E-5FD9-493F-BBC5-8E640ECED753}" dt="2022-03-16T12:02:07.31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16" creationId="{60A18C8F-7B5B-41C9-9B12-CA8C0561CFEF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18" creationId="{7CADB652-EBBD-41A2-90DB-03DE8A3E5668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19" creationId="{6588B96B-5141-43BF-AF28-EDC6A8062267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21" creationId="{8F42208D-7DB1-4A8D-A5BD-47426C44E472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28" creationId="{AF97F43B-DA83-42A9-AE8B-F98E5C5CF72F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35" creationId="{D41AD454-97BD-4FC0-8BC2-A76840D595E5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36" creationId="{A178787D-3FF6-4157-8904-43CE4CFE993B}"/>
          </ac:spMkLst>
        </pc:spChg>
        <pc:spChg chg="mod">
          <ac:chgData name="lakshmikanth" userId="34ec4a14-2b32-4e23-8e6c-bf79444b9b1f" providerId="ADAL" clId="{F6E25A8E-5FD9-493F-BBC5-8E640ECED753}" dt="2022-03-17T07:54:29.664" v="31" actId="1076"/>
          <ac:spMkLst>
            <pc:docMk/>
            <pc:sldMk cId="2508173990" sldId="1202"/>
            <ac:spMk id="39" creationId="{59CF4A97-B251-43C5-B79D-C1C783A60972}"/>
          </ac:spMkLst>
        </pc:spChg>
        <pc:spChg chg="mod">
          <ac:chgData name="lakshmikanth" userId="34ec4a14-2b32-4e23-8e6c-bf79444b9b1f" providerId="ADAL" clId="{F6E25A8E-5FD9-493F-BBC5-8E640ECED753}" dt="2022-03-17T07:54:29.664" v="31" actId="1076"/>
          <ac:spMkLst>
            <pc:docMk/>
            <pc:sldMk cId="2508173990" sldId="1202"/>
            <ac:spMk id="40" creationId="{8DEDB37C-0362-4C49-838A-4AC6B1A07A91}"/>
          </ac:spMkLst>
        </pc:spChg>
        <pc:picChg chg="mod">
          <ac:chgData name="lakshmikanth" userId="34ec4a14-2b32-4e23-8e6c-bf79444b9b1f" providerId="ADAL" clId="{F6E25A8E-5FD9-493F-BBC5-8E640ECED753}" dt="2022-03-17T07:15:39.757" v="30" actId="1076"/>
          <ac:picMkLst>
            <pc:docMk/>
            <pc:sldMk cId="2508173990" sldId="1202"/>
            <ac:picMk id="34" creationId="{E03B05F1-B4DF-47E5-8D5A-7331FF5B004C}"/>
          </ac:picMkLst>
        </pc:picChg>
        <pc:picChg chg="mod">
          <ac:chgData name="lakshmikanth" userId="34ec4a14-2b32-4e23-8e6c-bf79444b9b1f" providerId="ADAL" clId="{F6E25A8E-5FD9-493F-BBC5-8E640ECED753}" dt="2022-03-17T07:15:39.757" v="30" actId="1076"/>
          <ac:picMkLst>
            <pc:docMk/>
            <pc:sldMk cId="2508173990" sldId="1202"/>
            <ac:picMk id="37" creationId="{EBCC1E09-6CA6-47CC-B319-A733A4A10980}"/>
          </ac:picMkLst>
        </pc:picChg>
        <pc:picChg chg="mod">
          <ac:chgData name="lakshmikanth" userId="34ec4a14-2b32-4e23-8e6c-bf79444b9b1f" providerId="ADAL" clId="{F6E25A8E-5FD9-493F-BBC5-8E640ECED753}" dt="2022-03-17T07:54:29.664" v="31" actId="1076"/>
          <ac:picMkLst>
            <pc:docMk/>
            <pc:sldMk cId="2508173990" sldId="1202"/>
            <ac:picMk id="38" creationId="{10E80A81-23C1-4CEE-A746-2F5E8011D59A}"/>
          </ac:picMkLst>
        </pc:picChg>
      </pc:sldChg>
      <pc:sldMasterChg chg="delSldLayout">
        <pc:chgData name="lakshmikanth" userId="34ec4a14-2b32-4e23-8e6c-bf79444b9b1f" providerId="ADAL" clId="{F6E25A8E-5FD9-493F-BBC5-8E640ECED753}" dt="2022-03-17T07:14:42.402" v="25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F6E25A8E-5FD9-493F-BBC5-8E640ECED753}" dt="2022-03-17T07:14:40.434" v="24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F6E25A8E-5FD9-493F-BBC5-8E640ECED753}" dt="2022-03-17T07:14:42.402" v="25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F6E25A8E-5FD9-493F-BBC5-8E640ECED753}" dt="2022-03-17T07:14:36.501" v="14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F6E25A8E-5FD9-493F-BBC5-8E640ECED753}" dt="2022-03-17T07:14:36.704" v="15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F6E25A8E-5FD9-493F-BBC5-8E640ECED753}" dt="2022-03-17T07:14:36.875" v="16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F6E25A8E-5FD9-493F-BBC5-8E640ECED753}" dt="2022-03-17T07:14:37.039" v="17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F6E25A8E-5FD9-493F-BBC5-8E640ECED753}" dt="2022-03-17T07:14:37.189" v="18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F6E25A8E-5FD9-493F-BBC5-8E640ECED753}" dt="2022-03-17T07:14:37.361" v="19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F6E25A8E-5FD9-493F-BBC5-8E640ECED753}" dt="2022-03-17T07:14:37.515" v="20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F6E25A8E-5FD9-493F-BBC5-8E640ECED753}" dt="2022-03-17T07:14:37.668" v="21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F6E25A8E-5FD9-493F-BBC5-8E640ECED753}" dt="2022-03-17T07:14:37.818" v="22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F6E25A8E-5FD9-493F-BBC5-8E640ECED753}" dt="2022-03-17T07:14:37.973" v="23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del delSldLayout">
        <pc:chgData name="lakshmikanth" userId="34ec4a14-2b32-4e23-8e6c-bf79444b9b1f" providerId="ADAL" clId="{F6E25A8E-5FD9-493F-BBC5-8E640ECED753}" dt="2022-03-17T07:14:33.145" v="13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F6E25A8E-5FD9-493F-BBC5-8E640ECED753}" dt="2022-03-17T07:14:33.137" v="8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F6E25A8E-5FD9-493F-BBC5-8E640ECED753}" dt="2022-03-17T07:14:33.139" v="9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F6E25A8E-5FD9-493F-BBC5-8E640ECED753}" dt="2022-03-17T07:14:33.141" v="10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F6E25A8E-5FD9-493F-BBC5-8E640ECED753}" dt="2022-03-17T07:14:33.142" v="11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F6E25A8E-5FD9-493F-BBC5-8E640ECED753}" dt="2022-03-17T07:14:33.143" v="12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F6E25A8E-5FD9-493F-BBC5-8E640ECED753}" dt="2022-03-17T07:14:59.740" v="26" actId="2696"/>
        <pc:sldMasterMkLst>
          <pc:docMk/>
          <pc:sldMasterMk cId="1010359113" sldId="2147483667"/>
        </pc:sldMasterMkLst>
        <pc:sldLayoutChg chg="del">
          <pc:chgData name="lakshmikanth" userId="34ec4a14-2b32-4e23-8e6c-bf79444b9b1f" providerId="ADAL" clId="{F6E25A8E-5FD9-493F-BBC5-8E640ECED753}" dt="2022-03-17T07:14:59.740" v="26" actId="2696"/>
          <pc:sldLayoutMkLst>
            <pc:docMk/>
            <pc:sldMasterMk cId="1010359113" sldId="2147483667"/>
            <pc:sldLayoutMk cId="2228977936" sldId="2147483666"/>
          </pc:sldLayoutMkLst>
        </pc:sldLayoutChg>
      </pc:sldMasterChg>
      <pc:sldMasterChg chg="add del mod addSldLayout delSldLayout modSldLayout">
        <pc:chgData name="lakshmikanth" userId="34ec4a14-2b32-4e23-8e6c-bf79444b9b1f" providerId="ADAL" clId="{F6E25A8E-5FD9-493F-BBC5-8E640ECED753}" dt="2022-03-17T07:14:30.322" v="7" actId="2696"/>
        <pc:sldMasterMkLst>
          <pc:docMk/>
          <pc:sldMasterMk cId="1021202954" sldId="2147483684"/>
        </pc:sldMasterMkLst>
        <pc:sldLayoutChg chg="add del mod replId">
          <pc:chgData name="lakshmikanth" userId="34ec4a14-2b32-4e23-8e6c-bf79444b9b1f" providerId="ADAL" clId="{F6E25A8E-5FD9-493F-BBC5-8E640ECED753}" dt="2022-03-17T07:14:30.314" v="2" actId="2696"/>
          <pc:sldLayoutMkLst>
            <pc:docMk/>
            <pc:sldMasterMk cId="1021202954" sldId="2147483684"/>
            <pc:sldLayoutMk cId="682038725" sldId="2147483685"/>
          </pc:sldLayoutMkLst>
        </pc:sldLayoutChg>
        <pc:sldLayoutChg chg="add del mod replId">
          <pc:chgData name="lakshmikanth" userId="34ec4a14-2b32-4e23-8e6c-bf79444b9b1f" providerId="ADAL" clId="{F6E25A8E-5FD9-493F-BBC5-8E640ECED753}" dt="2022-03-17T07:14:30.318" v="3" actId="2696"/>
          <pc:sldLayoutMkLst>
            <pc:docMk/>
            <pc:sldMasterMk cId="1021202954" sldId="2147483684"/>
            <pc:sldLayoutMk cId="2030060929" sldId="2147483686"/>
          </pc:sldLayoutMkLst>
        </pc:sldLayoutChg>
        <pc:sldLayoutChg chg="add del mod replId">
          <pc:chgData name="lakshmikanth" userId="34ec4a14-2b32-4e23-8e6c-bf79444b9b1f" providerId="ADAL" clId="{F6E25A8E-5FD9-493F-BBC5-8E640ECED753}" dt="2022-03-17T07:14:30.319" v="4" actId="2696"/>
          <pc:sldLayoutMkLst>
            <pc:docMk/>
            <pc:sldMasterMk cId="1021202954" sldId="2147483684"/>
            <pc:sldLayoutMk cId="1666091167" sldId="2147483687"/>
          </pc:sldLayoutMkLst>
        </pc:sldLayoutChg>
        <pc:sldLayoutChg chg="add del mod replId">
          <pc:chgData name="lakshmikanth" userId="34ec4a14-2b32-4e23-8e6c-bf79444b9b1f" providerId="ADAL" clId="{F6E25A8E-5FD9-493F-BBC5-8E640ECED753}" dt="2022-03-17T07:14:30.319" v="5" actId="2696"/>
          <pc:sldLayoutMkLst>
            <pc:docMk/>
            <pc:sldMasterMk cId="1021202954" sldId="2147483684"/>
            <pc:sldLayoutMk cId="3490607201" sldId="2147483688"/>
          </pc:sldLayoutMkLst>
        </pc:sldLayoutChg>
        <pc:sldLayoutChg chg="add del mod replId">
          <pc:chgData name="lakshmikanth" userId="34ec4a14-2b32-4e23-8e6c-bf79444b9b1f" providerId="ADAL" clId="{F6E25A8E-5FD9-493F-BBC5-8E640ECED753}" dt="2022-03-17T07:14:30.321" v="6" actId="2696"/>
          <pc:sldLayoutMkLst>
            <pc:docMk/>
            <pc:sldMasterMk cId="1021202954" sldId="2147483684"/>
            <pc:sldLayoutMk cId="2769474078" sldId="2147483689"/>
          </pc:sldLayoutMkLst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DE66BA70-30F1-4C9D-9429-3DA4C8563C99}"/>
    <pc:docChg chg="custSel modSld">
      <pc:chgData name="Subramani K" userId="bf009f75-d47a-408b-a678-4666a6eafc4c" providerId="ADAL" clId="{DE66BA70-30F1-4C9D-9429-3DA4C8563C99}" dt="2022-04-06T19:12:16.382" v="0" actId="478"/>
      <pc:docMkLst>
        <pc:docMk/>
      </pc:docMkLst>
      <pc:sldChg chg="delSp mod">
        <pc:chgData name="Subramani K" userId="bf009f75-d47a-408b-a678-4666a6eafc4c" providerId="ADAL" clId="{DE66BA70-30F1-4C9D-9429-3DA4C8563C99}" dt="2022-04-06T19:12:16.382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DE66BA70-30F1-4C9D-9429-3DA4C8563C99}" dt="2022-04-06T19:12:16.382" v="0" actId="478"/>
          <ac:spMkLst>
            <pc:docMk/>
            <pc:sldMk cId="2508173990" sldId="1202"/>
            <ac:spMk id="40" creationId="{8DEDB37C-0362-4C49-838A-4AC6B1A07A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04/04/2023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31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0103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3834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G01-M-Language-Selection-002</a:t>
            </a:r>
            <a:endParaRPr lang="en-IN" sz="12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Rounded Rectangle 4">
            <a:extLst>
              <a:ext uri="{FF2B5EF4-FFF2-40B4-BE49-F238E27FC236}">
                <a16:creationId xmlns:a16="http://schemas.microsoft.com/office/drawing/2014/main" id="{60A18C8F-7B5B-41C9-9B12-CA8C0561CFEF}"/>
              </a:ext>
            </a:extLst>
          </p:cNvPr>
          <p:cNvSpPr/>
          <p:nvPr/>
        </p:nvSpPr>
        <p:spPr>
          <a:xfrm>
            <a:off x="3227830" y="1880585"/>
            <a:ext cx="2449200" cy="3071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>
                <a:solidFill>
                  <a:schemeClr val="tx1"/>
                </a:solidFill>
              </a:rPr>
              <a:t>English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ADB652-EBBD-41A2-90DB-03DE8A3E5668}"/>
              </a:ext>
            </a:extLst>
          </p:cNvPr>
          <p:cNvSpPr txBox="1"/>
          <p:nvPr/>
        </p:nvSpPr>
        <p:spPr>
          <a:xfrm>
            <a:off x="3103853" y="1245474"/>
            <a:ext cx="2108846" cy="3071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>
                <a:solidFill>
                  <a:srgbClr val="0078AD"/>
                </a:solidFill>
                <a:ea typeface="PMingLiU" panose="02020500000000000000" pitchFamily="18" charset="-120"/>
                <a:cs typeface="Arial" panose="020B0604020202020204" pitchFamily="34" charset="0"/>
              </a:defRPr>
            </a:lvl1pPr>
          </a:lstStyle>
          <a:p>
            <a:r>
              <a:rPr lang="en-GB" sz="1400" b="1" dirty="0">
                <a:solidFill>
                  <a:schemeClr val="tx1"/>
                </a:solidFill>
              </a:rPr>
              <a:t>Language Selection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8F42208D-7DB1-4A8D-A5BD-47426C44E472}"/>
              </a:ext>
            </a:extLst>
          </p:cNvPr>
          <p:cNvSpPr/>
          <p:nvPr/>
        </p:nvSpPr>
        <p:spPr>
          <a:xfrm flipV="1">
            <a:off x="5346557" y="1975385"/>
            <a:ext cx="191344" cy="1281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3" name="Rounded Rectangle 4">
            <a:extLst>
              <a:ext uri="{FF2B5EF4-FFF2-40B4-BE49-F238E27FC236}">
                <a16:creationId xmlns:a16="http://schemas.microsoft.com/office/drawing/2014/main" id="{75759C79-B769-44CB-B86F-F20B407DF086}"/>
              </a:ext>
            </a:extLst>
          </p:cNvPr>
          <p:cNvSpPr/>
          <p:nvPr/>
        </p:nvSpPr>
        <p:spPr>
          <a:xfrm>
            <a:off x="3227829" y="2187686"/>
            <a:ext cx="2449200" cy="118541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GB" sz="1400" dirty="0">
                <a:solidFill>
                  <a:schemeClr val="tx1"/>
                </a:solidFill>
              </a:rPr>
              <a:t>English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97F43B-DA83-42A9-AE8B-F98E5C5CF72F}"/>
              </a:ext>
            </a:extLst>
          </p:cNvPr>
          <p:cNvSpPr/>
          <p:nvPr/>
        </p:nvSpPr>
        <p:spPr>
          <a:xfrm>
            <a:off x="3243851" y="2198365"/>
            <a:ext cx="2433178" cy="3061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English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AA3291F-B78A-45D7-BFAA-E848CF1C41E6}"/>
              </a:ext>
            </a:extLst>
          </p:cNvPr>
          <p:cNvSpPr/>
          <p:nvPr/>
        </p:nvSpPr>
        <p:spPr>
          <a:xfrm>
            <a:off x="3143444" y="2342677"/>
            <a:ext cx="1296404" cy="1189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0800" bIns="191344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French</a:t>
            </a:r>
          </a:p>
          <a:p>
            <a:r>
              <a:rPr lang="en-US" sz="1600" dirty="0">
                <a:solidFill>
                  <a:schemeClr val="tx1"/>
                </a:solidFill>
              </a:rPr>
              <a:t>German</a:t>
            </a:r>
          </a:p>
          <a:p>
            <a:r>
              <a:rPr lang="en-US" sz="1600" dirty="0">
                <a:solidFill>
                  <a:schemeClr val="tx1"/>
                </a:solidFill>
              </a:rPr>
              <a:t>Italian</a:t>
            </a:r>
          </a:p>
        </p:txBody>
      </p:sp>
      <p:sp>
        <p:nvSpPr>
          <p:cNvPr id="19" name="Rounded Rectangle 8">
            <a:extLst>
              <a:ext uri="{FF2B5EF4-FFF2-40B4-BE49-F238E27FC236}">
                <a16:creationId xmlns:a16="http://schemas.microsoft.com/office/drawing/2014/main" id="{6588B96B-5141-43BF-AF28-EDC6A8062267}"/>
              </a:ext>
            </a:extLst>
          </p:cNvPr>
          <p:cNvSpPr/>
          <p:nvPr/>
        </p:nvSpPr>
        <p:spPr>
          <a:xfrm>
            <a:off x="3227829" y="3534553"/>
            <a:ext cx="1352961" cy="3598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CONTINUE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E03B05F1-B4DF-47E5-8D5A-7331FF5B00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15286" r="16511" b="18533"/>
          <a:stretch/>
        </p:blipFill>
        <p:spPr>
          <a:xfrm>
            <a:off x="598946" y="4785952"/>
            <a:ext cx="384939" cy="37610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D41AD454-97BD-4FC0-8BC2-A76840D595E5}"/>
              </a:ext>
            </a:extLst>
          </p:cNvPr>
          <p:cNvSpPr/>
          <p:nvPr/>
        </p:nvSpPr>
        <p:spPr>
          <a:xfrm>
            <a:off x="1163544" y="4704765"/>
            <a:ext cx="25157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This module contains audio. Make sure that your headphones or speakers are connected. </a:t>
            </a:r>
            <a:endParaRPr lang="en-IN" sz="1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178787D-3FF6-4157-8904-43CE4CFE993B}"/>
              </a:ext>
            </a:extLst>
          </p:cNvPr>
          <p:cNvSpPr/>
          <p:nvPr/>
        </p:nvSpPr>
        <p:spPr>
          <a:xfrm>
            <a:off x="4236568" y="4735100"/>
            <a:ext cx="20759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A transcript is also available on every audio screen.</a:t>
            </a:r>
            <a:endParaRPr lang="en-IN" sz="1400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EBCC1E09-6CA6-47CC-B319-A733A4A109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826" y="4754872"/>
            <a:ext cx="376101" cy="376101"/>
          </a:xfrm>
          <a:prstGeom prst="rect">
            <a:avLst/>
          </a:prstGeom>
        </p:spPr>
      </p:pic>
      <p:pic>
        <p:nvPicPr>
          <p:cNvPr id="38" name="Picture 4" descr="Clock Icon Vector Art, Icons, and Graphics for Free Download">
            <a:extLst>
              <a:ext uri="{FF2B5EF4-FFF2-40B4-BE49-F238E27FC236}">
                <a16:creationId xmlns:a16="http://schemas.microsoft.com/office/drawing/2014/main" id="{10E80A81-23C1-4CEE-A746-2F5E8011D5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5" t="12069" r="7627" b="14703"/>
          <a:stretch/>
        </p:blipFill>
        <p:spPr bwMode="auto">
          <a:xfrm>
            <a:off x="6475588" y="4749485"/>
            <a:ext cx="503529" cy="49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9CF4A97-B251-43C5-B79D-C1C783A60972}"/>
              </a:ext>
            </a:extLst>
          </p:cNvPr>
          <p:cNvSpPr/>
          <p:nvPr/>
        </p:nvSpPr>
        <p:spPr>
          <a:xfrm>
            <a:off x="7025395" y="4789826"/>
            <a:ext cx="23060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Module Duration: Approximately 20 minutes.</a:t>
            </a:r>
            <a:endParaRPr lang="en-IN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CE1C57-7AF8-4A9D-82AD-921065000EA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0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17163</TotalTime>
  <Words>60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2023-04-04T05:24:50Z</dcterms:modified>
</cp:coreProperties>
</file>