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2" r:id="rId2"/>
    <p:sldId id="1206" r:id="rId3"/>
    <p:sldId id="1204" r:id="rId4"/>
    <p:sldId id="1205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4A6F8-B7CD-43A3-9EA5-BA635BAAB531}" v="3" dt="2022-03-29T09:19:58.2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2EC3204-2DC7-4FC6-95DC-CBDA56CFAF1B}"/>
    <pc:docChg chg="undo custSel modSld">
      <pc:chgData name="Subramani K" userId="bf009f75-d47a-408b-a678-4666a6eafc4c" providerId="ADAL" clId="{D2EC3204-2DC7-4FC6-95DC-CBDA56CFAF1B}" dt="2022-03-22T04:00:35.288" v="62" actId="20577"/>
      <pc:docMkLst>
        <pc:docMk/>
      </pc:docMkLst>
      <pc:sldChg chg="addSp delSp modSp mod">
        <pc:chgData name="Subramani K" userId="bf009f75-d47a-408b-a678-4666a6eafc4c" providerId="ADAL" clId="{D2EC3204-2DC7-4FC6-95DC-CBDA56CFAF1B}" dt="2022-03-22T04:00:35.288" v="62" actId="20577"/>
        <pc:sldMkLst>
          <pc:docMk/>
          <pc:sldMk cId="2508173990" sldId="1202"/>
        </pc:sldMkLst>
        <pc:spChg chg="mod">
          <ac:chgData name="Subramani K" userId="bf009f75-d47a-408b-a678-4666a6eafc4c" providerId="ADAL" clId="{D2EC3204-2DC7-4FC6-95DC-CBDA56CFAF1B}" dt="2022-03-22T04:00:35.288" v="6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2EC3204-2DC7-4FC6-95DC-CBDA56CFAF1B}" dt="2022-03-22T04:00:01.682" v="56" actId="1076"/>
          <ac:spMkLst>
            <pc:docMk/>
            <pc:sldMk cId="2508173990" sldId="1202"/>
            <ac:spMk id="13" creationId="{B77A0178-98CC-4705-A357-BD8382194936}"/>
          </ac:spMkLst>
        </pc:spChg>
        <pc:spChg chg="mod">
          <ac:chgData name="Subramani K" userId="bf009f75-d47a-408b-a678-4666a6eafc4c" providerId="ADAL" clId="{D2EC3204-2DC7-4FC6-95DC-CBDA56CFAF1B}" dt="2022-03-22T03:59:34.607" v="28" actId="20577"/>
          <ac:spMkLst>
            <pc:docMk/>
            <pc:sldMk cId="2508173990" sldId="1202"/>
            <ac:spMk id="24" creationId="{B9C912E6-D486-4257-91AF-6E35635A766F}"/>
          </ac:spMkLst>
        </pc:spChg>
        <pc:spChg chg="mod">
          <ac:chgData name="Subramani K" userId="bf009f75-d47a-408b-a678-4666a6eafc4c" providerId="ADAL" clId="{D2EC3204-2DC7-4FC6-95DC-CBDA56CFAF1B}" dt="2022-03-22T03:59:07.586" v="9" actId="1076"/>
          <ac:spMkLst>
            <pc:docMk/>
            <pc:sldMk cId="2508173990" sldId="1202"/>
            <ac:spMk id="36" creationId="{57F9633B-D038-4611-B2F0-A48EB59F6BA9}"/>
          </ac:spMkLst>
        </pc:spChg>
        <pc:spChg chg="mod">
          <ac:chgData name="Subramani K" userId="bf009f75-d47a-408b-a678-4666a6eafc4c" providerId="ADAL" clId="{D2EC3204-2DC7-4FC6-95DC-CBDA56CFAF1B}" dt="2022-03-22T03:59:27.475" v="20" actId="1076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D2EC3204-2DC7-4FC6-95DC-CBDA56CFAF1B}" dt="2022-03-22T03:58:37.721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D2EC3204-2DC7-4FC6-95DC-CBDA56CFAF1B}" dt="2022-03-22T03:58:37.721" v="0" actId="478"/>
          <ac:spMkLst>
            <pc:docMk/>
            <pc:sldMk cId="2508173990" sldId="1202"/>
            <ac:spMk id="49" creationId="{1A6CD4C7-A5FB-4482-87AA-79B3D3F9EDF4}"/>
          </ac:spMkLst>
        </pc:spChg>
        <pc:picChg chg="mod">
          <ac:chgData name="Subramani K" userId="bf009f75-d47a-408b-a678-4666a6eafc4c" providerId="ADAL" clId="{D2EC3204-2DC7-4FC6-95DC-CBDA56CFAF1B}" dt="2022-03-22T03:59:04.997" v="7" actId="1076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58F6CAA0-CB8A-4FE6-AF93-3B83F1349BBF}"/>
    <pc:docChg chg="custSel modSld">
      <pc:chgData name="Subramani K" userId="bf009f75-d47a-408b-a678-4666a6eafc4c" providerId="ADAL" clId="{58F6CAA0-CB8A-4FE6-AF93-3B83F1349BBF}" dt="2022-03-22T04:03:17.074" v="26"/>
      <pc:docMkLst>
        <pc:docMk/>
      </pc:docMkLst>
      <pc:sldChg chg="addSp delSp modSp mod">
        <pc:chgData name="Subramani K" userId="bf009f75-d47a-408b-a678-4666a6eafc4c" providerId="ADAL" clId="{58F6CAA0-CB8A-4FE6-AF93-3B83F1349BBF}" dt="2022-03-22T04:03:17.074" v="26"/>
        <pc:sldMkLst>
          <pc:docMk/>
          <pc:sldMk cId="2508173990" sldId="1202"/>
        </pc:sldMkLst>
        <pc:spChg chg="del">
          <ac:chgData name="Subramani K" userId="bf009f75-d47a-408b-a678-4666a6eafc4c" providerId="ADAL" clId="{58F6CAA0-CB8A-4FE6-AF93-3B83F1349BBF}" dt="2022-03-22T04:02:34.973" v="3" actId="478"/>
          <ac:spMkLst>
            <pc:docMk/>
            <pc:sldMk cId="2508173990" sldId="1202"/>
            <ac:spMk id="13" creationId="{B77A0178-98CC-4705-A357-BD8382194936}"/>
          </ac:spMkLst>
        </pc:spChg>
        <pc:spChg chg="mod">
          <ac:chgData name="Subramani K" userId="bf009f75-d47a-408b-a678-4666a6eafc4c" providerId="ADAL" clId="{58F6CAA0-CB8A-4FE6-AF93-3B83F1349BBF}" dt="2022-03-22T04:02:31.645" v="1"/>
          <ac:spMkLst>
            <pc:docMk/>
            <pc:sldMk cId="2508173990" sldId="1202"/>
            <ac:spMk id="17" creationId="{F3894A24-D6EE-4A87-AC83-2BE662F76823}"/>
          </ac:spMkLst>
        </pc:spChg>
        <pc:spChg chg="mod">
          <ac:chgData name="Subramani K" userId="bf009f75-d47a-408b-a678-4666a6eafc4c" providerId="ADAL" clId="{58F6CAA0-CB8A-4FE6-AF93-3B83F1349BBF}" dt="2022-03-22T04:02:35.210" v="4"/>
          <ac:spMkLst>
            <pc:docMk/>
            <pc:sldMk cId="2508173990" sldId="1202"/>
            <ac:spMk id="20" creationId="{8292E3CE-F57E-46D3-9A71-AB296FD187BC}"/>
          </ac:spMkLst>
        </pc:spChg>
        <pc:spChg chg="mod">
          <ac:chgData name="Subramani K" userId="bf009f75-d47a-408b-a678-4666a6eafc4c" providerId="ADAL" clId="{58F6CAA0-CB8A-4FE6-AF93-3B83F1349BBF}" dt="2022-03-22T04:03:17.074" v="2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58F6CAA0-CB8A-4FE6-AF93-3B83F1349BBF}" dt="2022-03-22T04:02:31.322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58F6CAA0-CB8A-4FE6-AF93-3B83F1349BBF}" dt="2022-03-22T04:02:34.973" v="3" actId="478"/>
          <ac:spMkLst>
            <pc:docMk/>
            <pc:sldMk cId="2508173990" sldId="1202"/>
            <ac:spMk id="40" creationId="{7B203659-C711-4F82-AA90-FE6C34CC3D11}"/>
          </ac:spMkLst>
        </pc:spChg>
        <pc:grpChg chg="add del mod">
          <ac:chgData name="Subramani K" userId="bf009f75-d47a-408b-a678-4666a6eafc4c" providerId="ADAL" clId="{58F6CAA0-CB8A-4FE6-AF93-3B83F1349BBF}" dt="2022-03-22T04:02:32.603" v="2"/>
          <ac:grpSpMkLst>
            <pc:docMk/>
            <pc:sldMk cId="2508173990" sldId="1202"/>
            <ac:grpSpMk id="15" creationId="{D698FAEC-FB2B-4AC7-ADCE-4CBDFA198883}"/>
          </ac:grpSpMkLst>
        </pc:grpChg>
        <pc:grpChg chg="add mod">
          <ac:chgData name="Subramani K" userId="bf009f75-d47a-408b-a678-4666a6eafc4c" providerId="ADAL" clId="{58F6CAA0-CB8A-4FE6-AF93-3B83F1349BBF}" dt="2022-03-22T04:02:36.256" v="5" actId="1076"/>
          <ac:grpSpMkLst>
            <pc:docMk/>
            <pc:sldMk cId="2508173990" sldId="1202"/>
            <ac:grpSpMk id="18" creationId="{42F7C68E-57D9-4B17-8764-095C63366FD5}"/>
          </ac:grpSpMkLst>
        </pc:grpChg>
        <pc:picChg chg="mod">
          <ac:chgData name="Subramani K" userId="bf009f75-d47a-408b-a678-4666a6eafc4c" providerId="ADAL" clId="{58F6CAA0-CB8A-4FE6-AF93-3B83F1349BBF}" dt="2022-03-22T04:02:31.645" v="1"/>
          <ac:picMkLst>
            <pc:docMk/>
            <pc:sldMk cId="2508173990" sldId="1202"/>
            <ac:picMk id="16" creationId="{0117AD13-0737-4259-94BF-FC1B6C66CB66}"/>
          </ac:picMkLst>
        </pc:picChg>
        <pc:picChg chg="mod">
          <ac:chgData name="Subramani K" userId="bf009f75-d47a-408b-a678-4666a6eafc4c" providerId="ADAL" clId="{58F6CAA0-CB8A-4FE6-AF93-3B83F1349BBF}" dt="2022-03-22T04:02:35.210" v="4"/>
          <ac:picMkLst>
            <pc:docMk/>
            <pc:sldMk cId="2508173990" sldId="1202"/>
            <ac:picMk id="19" creationId="{93737DA0-18DC-46FA-A8EB-CFAE5A4BA011}"/>
          </ac:picMkLst>
        </pc:picChg>
      </pc:sldChg>
    </pc:docChg>
  </pc:docChgLst>
  <pc:docChgLst>
    <pc:chgData name="Subramani K" userId="bf009f75-d47a-408b-a678-4666a6eafc4c" providerId="ADAL" clId="{A304A6F8-B7CD-43A3-9EA5-BA635BAAB531}"/>
    <pc:docChg chg="undo custSel modSld">
      <pc:chgData name="Subramani K" userId="bf009f75-d47a-408b-a678-4666a6eafc4c" providerId="ADAL" clId="{A304A6F8-B7CD-43A3-9EA5-BA635BAAB531}" dt="2022-03-29T09:21:40.472" v="125" actId="1036"/>
      <pc:docMkLst>
        <pc:docMk/>
      </pc:docMkLst>
      <pc:sldChg chg="addSp delSp modSp mod">
        <pc:chgData name="Subramani K" userId="bf009f75-d47a-408b-a678-4666a6eafc4c" providerId="ADAL" clId="{A304A6F8-B7CD-43A3-9EA5-BA635BAAB531}" dt="2022-03-29T09:21:40.472" v="12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A304A6F8-B7CD-43A3-9EA5-BA635BAAB531}" dt="2022-03-29T09:20:22.771" v="100" actId="1035"/>
          <ac:spMkLst>
            <pc:docMk/>
            <pc:sldMk cId="2508173990" sldId="1202"/>
            <ac:spMk id="3" creationId="{57156CD0-D9B7-4BDB-B099-AC7E1D01C03F}"/>
          </ac:spMkLst>
        </pc:spChg>
        <pc:spChg chg="mod">
          <ac:chgData name="Subramani K" userId="bf009f75-d47a-408b-a678-4666a6eafc4c" providerId="ADAL" clId="{A304A6F8-B7CD-43A3-9EA5-BA635BAAB531}" dt="2022-03-29T09:21:40.472" v="125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304A6F8-B7CD-43A3-9EA5-BA635BAAB531}" dt="2022-03-29T09:21:37.489" v="123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A304A6F8-B7CD-43A3-9EA5-BA635BAAB531}" dt="2022-03-29T09:18:24.353" v="2"/>
          <ac:spMkLst>
            <pc:docMk/>
            <pc:sldMk cId="2508173990" sldId="1202"/>
            <ac:spMk id="16" creationId="{CF959908-A22C-4056-ABB6-71DD66556650}"/>
          </ac:spMkLst>
        </pc:spChg>
        <pc:spChg chg="mod">
          <ac:chgData name="Subramani K" userId="bf009f75-d47a-408b-a678-4666a6eafc4c" providerId="ADAL" clId="{A304A6F8-B7CD-43A3-9EA5-BA635BAAB531}" dt="2022-03-29T09:18:26.459" v="4"/>
          <ac:spMkLst>
            <pc:docMk/>
            <pc:sldMk cId="2508173990" sldId="1202"/>
            <ac:spMk id="22" creationId="{5E296AA6-5CB3-48A1-A620-1BB8B87989AC}"/>
          </ac:spMkLst>
        </pc:spChg>
        <pc:spChg chg="add mod">
          <ac:chgData name="Subramani K" userId="bf009f75-d47a-408b-a678-4666a6eafc4c" providerId="ADAL" clId="{A304A6F8-B7CD-43A3-9EA5-BA635BAAB531}" dt="2022-03-29T09:20:22.771" v="100" actId="1035"/>
          <ac:spMkLst>
            <pc:docMk/>
            <pc:sldMk cId="2508173990" sldId="1202"/>
            <ac:spMk id="23" creationId="{71E98AA2-C887-456B-9157-90BFDA010B39}"/>
          </ac:spMkLst>
        </pc:spChg>
        <pc:spChg chg="mod">
          <ac:chgData name="Subramani K" userId="bf009f75-d47a-408b-a678-4666a6eafc4c" providerId="ADAL" clId="{A304A6F8-B7CD-43A3-9EA5-BA635BAAB531}" dt="2022-03-29T09:18:54.766" v="30" actId="20577"/>
          <ac:spMkLst>
            <pc:docMk/>
            <pc:sldMk cId="2508173990" sldId="1202"/>
            <ac:spMk id="24" creationId="{B9C912E6-D486-4257-91AF-6E35635A766F}"/>
          </ac:spMkLst>
        </pc:spChg>
        <pc:spChg chg="add mod">
          <ac:chgData name="Subramani K" userId="bf009f75-d47a-408b-a678-4666a6eafc4c" providerId="ADAL" clId="{A304A6F8-B7CD-43A3-9EA5-BA635BAAB531}" dt="2022-03-29T09:20:30.224" v="102" actId="14100"/>
          <ac:spMkLst>
            <pc:docMk/>
            <pc:sldMk cId="2508173990" sldId="1202"/>
            <ac:spMk id="25" creationId="{4C82A5EF-0A76-45A1-ADAB-FDEB69965FF7}"/>
          </ac:spMkLst>
        </pc:spChg>
        <pc:spChg chg="add mod">
          <ac:chgData name="Subramani K" userId="bf009f75-d47a-408b-a678-4666a6eafc4c" providerId="ADAL" clId="{A304A6F8-B7CD-43A3-9EA5-BA635BAAB531}" dt="2022-03-29T09:21:17.277" v="113" actId="1035"/>
          <ac:spMkLst>
            <pc:docMk/>
            <pc:sldMk cId="2508173990" sldId="1202"/>
            <ac:spMk id="26" creationId="{D5AB6A12-5175-4F64-9426-A24A78DC291E}"/>
          </ac:spMkLst>
        </pc:spChg>
        <pc:grpChg chg="add mod">
          <ac:chgData name="Subramani K" userId="bf009f75-d47a-408b-a678-4666a6eafc4c" providerId="ADAL" clId="{A304A6F8-B7CD-43A3-9EA5-BA635BAAB531}" dt="2022-03-29T09:20:22.771" v="100" actId="1035"/>
          <ac:grpSpMkLst>
            <pc:docMk/>
            <pc:sldMk cId="2508173990" sldId="1202"/>
            <ac:grpSpMk id="13" creationId="{660A30E5-42BC-48A3-8C39-9121DD761F38}"/>
          </ac:grpSpMkLst>
        </pc:grpChg>
        <pc:grpChg chg="add mod">
          <ac:chgData name="Subramani K" userId="bf009f75-d47a-408b-a678-4666a6eafc4c" providerId="ADAL" clId="{A304A6F8-B7CD-43A3-9EA5-BA635BAAB531}" dt="2022-03-29T09:20:22.771" v="100" actId="1035"/>
          <ac:grpSpMkLst>
            <pc:docMk/>
            <pc:sldMk cId="2508173990" sldId="1202"/>
            <ac:grpSpMk id="17" creationId="{1C5FCE43-A223-4EC7-BC3C-4CAB3AA624F5}"/>
          </ac:grpSpMkLst>
        </pc:grpChg>
        <pc:grpChg chg="mod">
          <ac:chgData name="Subramani K" userId="bf009f75-d47a-408b-a678-4666a6eafc4c" providerId="ADAL" clId="{A304A6F8-B7CD-43A3-9EA5-BA635BAAB531}" dt="2022-03-29T09:20:22.771" v="100" actId="1035"/>
          <ac:grpSpMkLst>
            <pc:docMk/>
            <pc:sldMk cId="2508173990" sldId="1202"/>
            <ac:grpSpMk id="18" creationId="{42F7C68E-57D9-4B17-8764-095C63366FD5}"/>
          </ac:grpSpMkLst>
        </pc:grpChg>
        <pc:picChg chg="mod">
          <ac:chgData name="Subramani K" userId="bf009f75-d47a-408b-a678-4666a6eafc4c" providerId="ADAL" clId="{A304A6F8-B7CD-43A3-9EA5-BA635BAAB531}" dt="2022-03-29T09:18:24.353" v="2"/>
          <ac:picMkLst>
            <pc:docMk/>
            <pc:sldMk cId="2508173990" sldId="1202"/>
            <ac:picMk id="15" creationId="{34266C61-C4BB-4EB4-BA38-91EE27B317E1}"/>
          </ac:picMkLst>
        </pc:picChg>
        <pc:picChg chg="mod">
          <ac:chgData name="Subramani K" userId="bf009f75-d47a-408b-a678-4666a6eafc4c" providerId="ADAL" clId="{A304A6F8-B7CD-43A3-9EA5-BA635BAAB531}" dt="2022-03-29T09:18:26.459" v="4"/>
          <ac:picMkLst>
            <pc:docMk/>
            <pc:sldMk cId="2508173990" sldId="1202"/>
            <ac:picMk id="21" creationId="{4FC4956C-DBAA-4D64-89D1-E799C9F04526}"/>
          </ac:picMkLst>
        </pc:picChg>
        <pc:picChg chg="del">
          <ac:chgData name="Subramani K" userId="bf009f75-d47a-408b-a678-4666a6eafc4c" providerId="ADAL" clId="{A304A6F8-B7CD-43A3-9EA5-BA635BAAB531}" dt="2022-03-29T09:18:20.722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373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9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10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54913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G01-M-Role-Selection-001-SL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885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Getting to Know You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Select the Avatar that most closely aligns with your identity.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2F7C68E-57D9-4B17-8764-095C63366FD5}"/>
              </a:ext>
            </a:extLst>
          </p:cNvPr>
          <p:cNvGrpSpPr/>
          <p:nvPr/>
        </p:nvGrpSpPr>
        <p:grpSpPr>
          <a:xfrm>
            <a:off x="1935492" y="1549612"/>
            <a:ext cx="1913438" cy="1945824"/>
            <a:chOff x="1208430" y="1453076"/>
            <a:chExt cx="1913438" cy="1945824"/>
          </a:xfrm>
        </p:grpSpPr>
        <p:pic>
          <p:nvPicPr>
            <p:cNvPr id="19" name="Graphic 18" descr="User">
              <a:extLst>
                <a:ext uri="{FF2B5EF4-FFF2-40B4-BE49-F238E27FC236}">
                  <a16:creationId xmlns:a16="http://schemas.microsoft.com/office/drawing/2014/main" id="{93737DA0-18DC-46FA-A8EB-CFAE5A4BA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292E3CE-F57E-46D3-9A71-AB296FD187BC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60A30E5-42BC-48A3-8C39-9121DD761F38}"/>
              </a:ext>
            </a:extLst>
          </p:cNvPr>
          <p:cNvGrpSpPr/>
          <p:nvPr/>
        </p:nvGrpSpPr>
        <p:grpSpPr>
          <a:xfrm>
            <a:off x="3855377" y="1549612"/>
            <a:ext cx="1913438" cy="1945824"/>
            <a:chOff x="1208430" y="1453076"/>
            <a:chExt cx="1913438" cy="1945824"/>
          </a:xfrm>
        </p:grpSpPr>
        <p:pic>
          <p:nvPicPr>
            <p:cNvPr id="15" name="Graphic 14" descr="User">
              <a:extLst>
                <a:ext uri="{FF2B5EF4-FFF2-40B4-BE49-F238E27FC236}">
                  <a16:creationId xmlns:a16="http://schemas.microsoft.com/office/drawing/2014/main" id="{34266C61-C4BB-4EB4-BA38-91EE27B317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F959908-A22C-4056-ABB6-71DD66556650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5FCE43-A223-4EC7-BC3C-4CAB3AA624F5}"/>
              </a:ext>
            </a:extLst>
          </p:cNvPr>
          <p:cNvGrpSpPr/>
          <p:nvPr/>
        </p:nvGrpSpPr>
        <p:grpSpPr>
          <a:xfrm>
            <a:off x="5636027" y="1549612"/>
            <a:ext cx="1913438" cy="1945824"/>
            <a:chOff x="1208430" y="1453076"/>
            <a:chExt cx="1913438" cy="1945824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4FC4956C-DBAA-4D64-89D1-E799C9F04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E296AA6-5CB3-48A1-A620-1BB8B87989AC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1E98AA2-C887-456B-9157-90BFDA010B39}"/>
              </a:ext>
            </a:extLst>
          </p:cNvPr>
          <p:cNvSpPr txBox="1"/>
          <p:nvPr/>
        </p:nvSpPr>
        <p:spPr>
          <a:xfrm>
            <a:off x="1494035" y="3562671"/>
            <a:ext cx="6609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dirty="0"/>
              <a:t>Enter your name and select Submit to continue.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7156CD0-D9B7-4BDB-B099-AC7E1D01C03F}"/>
              </a:ext>
            </a:extLst>
          </p:cNvPr>
          <p:cNvSpPr/>
          <p:nvPr/>
        </p:nvSpPr>
        <p:spPr>
          <a:xfrm>
            <a:off x="3609233" y="4062652"/>
            <a:ext cx="2351936" cy="44938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144000" rIns="288000" bIns="144000" rtlCol="0" anchor="ctr" anchorCtr="0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Enter your name here.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C82A5EF-0A76-45A1-ADAB-FDEB69965FF7}"/>
              </a:ext>
            </a:extLst>
          </p:cNvPr>
          <p:cNvSpPr/>
          <p:nvPr/>
        </p:nvSpPr>
        <p:spPr>
          <a:xfrm>
            <a:off x="4210378" y="4656519"/>
            <a:ext cx="1203436" cy="4401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144000" rIns="288000" bIns="144000" rtlCol="0" anchor="ctr" anchorCtr="0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65000"/>
                  </a:schemeClr>
                </a:solidFill>
              </a:rPr>
              <a:t>   That’s 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AB6A12-5175-4F64-9426-A24A78DC291E}"/>
              </a:ext>
            </a:extLst>
          </p:cNvPr>
          <p:cNvSpPr txBox="1"/>
          <p:nvPr/>
        </p:nvSpPr>
        <p:spPr>
          <a:xfrm>
            <a:off x="791387" y="5138178"/>
            <a:ext cx="8550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b="1" dirty="0"/>
              <a:t>Note: </a:t>
            </a:r>
            <a:r>
              <a:rPr lang="en-IN" dirty="0"/>
              <a:t>The name you provide will be displayed on your Certificate of Completion.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F388AA-D862-445F-9F97-38F7918E48F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0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54913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G01-M-Role-Selection-001-SL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885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Getting to Know You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Select the Avatar that most closely aligns with your identity.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2F7C68E-57D9-4B17-8764-095C63366FD5}"/>
              </a:ext>
            </a:extLst>
          </p:cNvPr>
          <p:cNvGrpSpPr/>
          <p:nvPr/>
        </p:nvGrpSpPr>
        <p:grpSpPr>
          <a:xfrm>
            <a:off x="1935492" y="1549612"/>
            <a:ext cx="1913438" cy="1945824"/>
            <a:chOff x="1208430" y="1453076"/>
            <a:chExt cx="1913438" cy="1945824"/>
          </a:xfrm>
        </p:grpSpPr>
        <p:pic>
          <p:nvPicPr>
            <p:cNvPr id="19" name="Graphic 18" descr="User">
              <a:extLst>
                <a:ext uri="{FF2B5EF4-FFF2-40B4-BE49-F238E27FC236}">
                  <a16:creationId xmlns:a16="http://schemas.microsoft.com/office/drawing/2014/main" id="{93737DA0-18DC-46FA-A8EB-CFAE5A4BA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292E3CE-F57E-46D3-9A71-AB296FD187BC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60A30E5-42BC-48A3-8C39-9121DD761F38}"/>
              </a:ext>
            </a:extLst>
          </p:cNvPr>
          <p:cNvGrpSpPr/>
          <p:nvPr/>
        </p:nvGrpSpPr>
        <p:grpSpPr>
          <a:xfrm>
            <a:off x="3855377" y="1549612"/>
            <a:ext cx="1913438" cy="1945824"/>
            <a:chOff x="1208430" y="1453076"/>
            <a:chExt cx="1913438" cy="1945824"/>
          </a:xfrm>
        </p:grpSpPr>
        <p:pic>
          <p:nvPicPr>
            <p:cNvPr id="15" name="Graphic 14" descr="User">
              <a:extLst>
                <a:ext uri="{FF2B5EF4-FFF2-40B4-BE49-F238E27FC236}">
                  <a16:creationId xmlns:a16="http://schemas.microsoft.com/office/drawing/2014/main" id="{34266C61-C4BB-4EB4-BA38-91EE27B317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F959908-A22C-4056-ABB6-71DD66556650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5FCE43-A223-4EC7-BC3C-4CAB3AA624F5}"/>
              </a:ext>
            </a:extLst>
          </p:cNvPr>
          <p:cNvGrpSpPr/>
          <p:nvPr/>
        </p:nvGrpSpPr>
        <p:grpSpPr>
          <a:xfrm>
            <a:off x="5636027" y="1549612"/>
            <a:ext cx="1913438" cy="1945824"/>
            <a:chOff x="1208430" y="1453076"/>
            <a:chExt cx="1913438" cy="1945824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4FC4956C-DBAA-4D64-89D1-E799C9F04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E296AA6-5CB3-48A1-A620-1BB8B87989AC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1E98AA2-C887-456B-9157-90BFDA010B39}"/>
              </a:ext>
            </a:extLst>
          </p:cNvPr>
          <p:cNvSpPr txBox="1"/>
          <p:nvPr/>
        </p:nvSpPr>
        <p:spPr>
          <a:xfrm>
            <a:off x="1494035" y="3562671"/>
            <a:ext cx="6609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dirty="0"/>
              <a:t>Enter your name and select Submit to continue.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7156CD0-D9B7-4BDB-B099-AC7E1D01C03F}"/>
              </a:ext>
            </a:extLst>
          </p:cNvPr>
          <p:cNvSpPr/>
          <p:nvPr/>
        </p:nvSpPr>
        <p:spPr>
          <a:xfrm>
            <a:off x="3609233" y="4062652"/>
            <a:ext cx="2351936" cy="44938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144000" rIns="288000" bIns="144000" rtlCol="0" anchor="ctr" anchorCtr="0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XXXXX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C82A5EF-0A76-45A1-ADAB-FDEB69965FF7}"/>
              </a:ext>
            </a:extLst>
          </p:cNvPr>
          <p:cNvSpPr/>
          <p:nvPr/>
        </p:nvSpPr>
        <p:spPr>
          <a:xfrm>
            <a:off x="4210378" y="4656519"/>
            <a:ext cx="1203436" cy="4401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144000" rIns="288000" bIns="144000" rtlCol="0" anchor="ctr" anchorCtr="0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   That’s 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AB6A12-5175-4F64-9426-A24A78DC291E}"/>
              </a:ext>
            </a:extLst>
          </p:cNvPr>
          <p:cNvSpPr txBox="1"/>
          <p:nvPr/>
        </p:nvSpPr>
        <p:spPr>
          <a:xfrm>
            <a:off x="791387" y="5138178"/>
            <a:ext cx="8550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b="1" dirty="0"/>
              <a:t>Note: </a:t>
            </a:r>
            <a:r>
              <a:rPr lang="en-IN" dirty="0"/>
              <a:t>The name you provide will be displayed on your Certificate of Completion.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F388AA-D862-445F-9F97-38F7918E48F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0 | Page 1</a:t>
            </a:r>
          </a:p>
        </p:txBody>
      </p:sp>
      <p:grpSp>
        <p:nvGrpSpPr>
          <p:cNvPr id="5" name="Graphic 3" descr="Badge Tick outline">
            <a:extLst>
              <a:ext uri="{FF2B5EF4-FFF2-40B4-BE49-F238E27FC236}">
                <a16:creationId xmlns:a16="http://schemas.microsoft.com/office/drawing/2014/main" id="{60FA6EFB-4885-81FC-076B-1FB2514E0205}"/>
              </a:ext>
            </a:extLst>
          </p:cNvPr>
          <p:cNvGrpSpPr/>
          <p:nvPr/>
        </p:nvGrpSpPr>
        <p:grpSpPr>
          <a:xfrm>
            <a:off x="3252827" y="1829386"/>
            <a:ext cx="368289" cy="378186"/>
            <a:chOff x="8121639" y="1671889"/>
            <a:chExt cx="476250" cy="476250"/>
          </a:xfrm>
          <a:solidFill>
            <a:srgbClr val="000000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29D424D-C8C9-2C5D-D092-3EBFBB2350C4}"/>
                </a:ext>
              </a:extLst>
            </p:cNvPr>
            <p:cNvSpPr/>
            <p:nvPr/>
          </p:nvSpPr>
          <p:spPr>
            <a:xfrm>
              <a:off x="8121639" y="1671889"/>
              <a:ext cx="476250" cy="476250"/>
            </a:xfrm>
            <a:custGeom>
              <a:avLst/>
              <a:gdLst>
                <a:gd name="connsiteX0" fmla="*/ 238125 w 476250"/>
                <a:gd name="connsiteY0" fmla="*/ 0 h 476250"/>
                <a:gd name="connsiteX1" fmla="*/ 0 w 476250"/>
                <a:gd name="connsiteY1" fmla="*/ 238125 h 476250"/>
                <a:gd name="connsiteX2" fmla="*/ 238125 w 476250"/>
                <a:gd name="connsiteY2" fmla="*/ 476250 h 476250"/>
                <a:gd name="connsiteX3" fmla="*/ 476250 w 476250"/>
                <a:gd name="connsiteY3" fmla="*/ 238125 h 476250"/>
                <a:gd name="connsiteX4" fmla="*/ 238125 w 476250"/>
                <a:gd name="connsiteY4" fmla="*/ 0 h 476250"/>
                <a:gd name="connsiteX5" fmla="*/ 238125 w 476250"/>
                <a:gd name="connsiteY5" fmla="*/ 457200 h 476250"/>
                <a:gd name="connsiteX6" fmla="*/ 19050 w 476250"/>
                <a:gd name="connsiteY6" fmla="*/ 238125 h 476250"/>
                <a:gd name="connsiteX7" fmla="*/ 238125 w 476250"/>
                <a:gd name="connsiteY7" fmla="*/ 19050 h 476250"/>
                <a:gd name="connsiteX8" fmla="*/ 457200 w 476250"/>
                <a:gd name="connsiteY8" fmla="*/ 238125 h 476250"/>
                <a:gd name="connsiteX9" fmla="*/ 457200 w 476250"/>
                <a:gd name="connsiteY9" fmla="*/ 238125 h 476250"/>
                <a:gd name="connsiteX10" fmla="*/ 238125 w 476250"/>
                <a:gd name="connsiteY10" fmla="*/ 45720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76250" h="476250">
                  <a:moveTo>
                    <a:pt x="238125" y="0"/>
                  </a:moveTo>
                  <a:cubicBezTo>
                    <a:pt x="106680" y="0"/>
                    <a:pt x="0" y="106680"/>
                    <a:pt x="0" y="238125"/>
                  </a:cubicBezTo>
                  <a:cubicBezTo>
                    <a:pt x="0" y="369570"/>
                    <a:pt x="106680" y="476250"/>
                    <a:pt x="238125" y="476250"/>
                  </a:cubicBezTo>
                  <a:cubicBezTo>
                    <a:pt x="369570" y="476250"/>
                    <a:pt x="476250" y="369570"/>
                    <a:pt x="476250" y="238125"/>
                  </a:cubicBezTo>
                  <a:cubicBezTo>
                    <a:pt x="476250" y="106680"/>
                    <a:pt x="369570" y="0"/>
                    <a:pt x="238125" y="0"/>
                  </a:cubicBezTo>
                  <a:close/>
                  <a:moveTo>
                    <a:pt x="238125" y="457200"/>
                  </a:moveTo>
                  <a:cubicBezTo>
                    <a:pt x="117157" y="457200"/>
                    <a:pt x="19050" y="359093"/>
                    <a:pt x="19050" y="238125"/>
                  </a:cubicBezTo>
                  <a:cubicBezTo>
                    <a:pt x="19050" y="117157"/>
                    <a:pt x="117157" y="19050"/>
                    <a:pt x="238125" y="19050"/>
                  </a:cubicBezTo>
                  <a:cubicBezTo>
                    <a:pt x="359093" y="19050"/>
                    <a:pt x="457200" y="117157"/>
                    <a:pt x="457200" y="238125"/>
                  </a:cubicBezTo>
                  <a:lnTo>
                    <a:pt x="457200" y="238125"/>
                  </a:lnTo>
                  <a:cubicBezTo>
                    <a:pt x="457200" y="359093"/>
                    <a:pt x="359093" y="457200"/>
                    <a:pt x="238125" y="45720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8B526A2-5753-4545-22A9-BC75047B134E}"/>
                </a:ext>
              </a:extLst>
            </p:cNvPr>
            <p:cNvSpPr/>
            <p:nvPr/>
          </p:nvSpPr>
          <p:spPr>
            <a:xfrm>
              <a:off x="8238796" y="1817621"/>
              <a:ext cx="251460" cy="172402"/>
            </a:xfrm>
            <a:custGeom>
              <a:avLst/>
              <a:gdLst>
                <a:gd name="connsiteX0" fmla="*/ 92393 w 251460"/>
                <a:gd name="connsiteY0" fmla="*/ 145733 h 172402"/>
                <a:gd name="connsiteX1" fmla="*/ 13335 w 251460"/>
                <a:gd name="connsiteY1" fmla="*/ 66675 h 172402"/>
                <a:gd name="connsiteX2" fmla="*/ 0 w 251460"/>
                <a:gd name="connsiteY2" fmla="*/ 80010 h 172402"/>
                <a:gd name="connsiteX3" fmla="*/ 92393 w 251460"/>
                <a:gd name="connsiteY3" fmla="*/ 172403 h 172402"/>
                <a:gd name="connsiteX4" fmla="*/ 251460 w 251460"/>
                <a:gd name="connsiteY4" fmla="*/ 13335 h 172402"/>
                <a:gd name="connsiteX5" fmla="*/ 238125 w 251460"/>
                <a:gd name="connsiteY5" fmla="*/ 0 h 172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60" h="172402">
                  <a:moveTo>
                    <a:pt x="92393" y="145733"/>
                  </a:moveTo>
                  <a:lnTo>
                    <a:pt x="13335" y="66675"/>
                  </a:lnTo>
                  <a:lnTo>
                    <a:pt x="0" y="80010"/>
                  </a:lnTo>
                  <a:lnTo>
                    <a:pt x="92393" y="172403"/>
                  </a:lnTo>
                  <a:lnTo>
                    <a:pt x="251460" y="13335"/>
                  </a:lnTo>
                  <a:lnTo>
                    <a:pt x="238125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565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phic 86" descr="User">
            <a:extLst>
              <a:ext uri="{FF2B5EF4-FFF2-40B4-BE49-F238E27FC236}">
                <a16:creationId xmlns:a16="http://schemas.microsoft.com/office/drawing/2014/main" id="{B219CEDF-C695-4314-AE01-E4B7A37CF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92117" y="1191003"/>
            <a:ext cx="1064303" cy="10643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3943814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Getting to Know You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1906673" y="2328315"/>
            <a:ext cx="6382541" cy="584775"/>
            <a:chOff x="612466" y="2228467"/>
            <a:chExt cx="6004155" cy="5501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573961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your race/ethnicity and generational group. Once completed, tap the button below to proceed.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3F5B08E2-2731-4E31-88C6-E7528EC447AC}"/>
              </a:ext>
            </a:extLst>
          </p:cNvPr>
          <p:cNvSpPr/>
          <p:nvPr/>
        </p:nvSpPr>
        <p:spPr>
          <a:xfrm>
            <a:off x="899428" y="3078575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Your Race/Ethnicity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C279A15-5A69-49CF-AFEA-F92F88EA6EFC}"/>
              </a:ext>
            </a:extLst>
          </p:cNvPr>
          <p:cNvCxnSpPr>
            <a:cxnSpLocks/>
          </p:cNvCxnSpPr>
          <p:nvPr/>
        </p:nvCxnSpPr>
        <p:spPr>
          <a:xfrm>
            <a:off x="3617800" y="3222072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7FA3A4DF-1D8F-4016-BDB4-D9EDA7B9E5EF}"/>
              </a:ext>
            </a:extLst>
          </p:cNvPr>
          <p:cNvSpPr/>
          <p:nvPr/>
        </p:nvSpPr>
        <p:spPr>
          <a:xfrm>
            <a:off x="3962942" y="3383149"/>
            <a:ext cx="8489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Asian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4B895DB-7A84-4171-A0D5-208250217BB4}"/>
              </a:ext>
            </a:extLst>
          </p:cNvPr>
          <p:cNvSpPr/>
          <p:nvPr/>
        </p:nvSpPr>
        <p:spPr>
          <a:xfrm>
            <a:off x="899428" y="4103392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Generational Group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77C598E-B1D6-49BF-AE15-447BCA9A88A4}"/>
              </a:ext>
            </a:extLst>
          </p:cNvPr>
          <p:cNvCxnSpPr>
            <a:cxnSpLocks/>
          </p:cNvCxnSpPr>
          <p:nvPr/>
        </p:nvCxnSpPr>
        <p:spPr>
          <a:xfrm>
            <a:off x="976649" y="3926540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8CA43834-49EE-4648-8989-166FA380DF02}"/>
              </a:ext>
            </a:extLst>
          </p:cNvPr>
          <p:cNvSpPr/>
          <p:nvPr/>
        </p:nvSpPr>
        <p:spPr>
          <a:xfrm>
            <a:off x="3535797" y="4464788"/>
            <a:ext cx="1590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Generation X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542B6A9-250B-41BF-AA32-EF810D3A7093}"/>
              </a:ext>
            </a:extLst>
          </p:cNvPr>
          <p:cNvCxnSpPr>
            <a:cxnSpLocks/>
          </p:cNvCxnSpPr>
          <p:nvPr/>
        </p:nvCxnSpPr>
        <p:spPr>
          <a:xfrm>
            <a:off x="954238" y="4912654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A95B4191-ADDB-4F42-B585-5BA127DCC3CC}"/>
              </a:ext>
            </a:extLst>
          </p:cNvPr>
          <p:cNvSpPr/>
          <p:nvPr/>
        </p:nvSpPr>
        <p:spPr>
          <a:xfrm>
            <a:off x="4230003" y="5068569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65000"/>
                  </a:schemeClr>
                </a:solidFill>
              </a:rPr>
              <a:t>That’s Me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85CDC5D-ADCF-496F-8824-623B6E7789E4}"/>
              </a:ext>
            </a:extLst>
          </p:cNvPr>
          <p:cNvGrpSpPr/>
          <p:nvPr/>
        </p:nvGrpSpPr>
        <p:grpSpPr>
          <a:xfrm flipH="1">
            <a:off x="4225598" y="3089211"/>
            <a:ext cx="265722" cy="265722"/>
            <a:chOff x="6571288" y="2793225"/>
            <a:chExt cx="265722" cy="26572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4205EE2-5FB3-46FF-9C20-37FBDF9864D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AC0EBF-24A0-4171-A07D-B3864CEED85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5F90B62-F6CA-4A55-A590-6E8C5D611031}"/>
              </a:ext>
            </a:extLst>
          </p:cNvPr>
          <p:cNvGrpSpPr/>
          <p:nvPr/>
        </p:nvGrpSpPr>
        <p:grpSpPr>
          <a:xfrm flipH="1">
            <a:off x="5748382" y="3089211"/>
            <a:ext cx="265722" cy="265722"/>
            <a:chOff x="6571288" y="2793225"/>
            <a:chExt cx="265722" cy="265722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51561B1-E348-493F-8CB4-36C60F9B9468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A1C8519-2177-4306-BBF7-31C915771869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7B6003-BEBB-41E5-8A87-1B8484101A5D}"/>
              </a:ext>
            </a:extLst>
          </p:cNvPr>
          <p:cNvGrpSpPr/>
          <p:nvPr/>
        </p:nvGrpSpPr>
        <p:grpSpPr>
          <a:xfrm flipH="1">
            <a:off x="7271166" y="3089211"/>
            <a:ext cx="265722" cy="265722"/>
            <a:chOff x="6571288" y="2793225"/>
            <a:chExt cx="265722" cy="265722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44097E5-7081-46BC-B94D-28CF893739D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AF4480D-38B6-4EA9-B77D-F0A656490FB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40ED4EBC-6727-471B-9015-741240DEE8E7}"/>
              </a:ext>
            </a:extLst>
          </p:cNvPr>
          <p:cNvSpPr/>
          <p:nvPr/>
        </p:nvSpPr>
        <p:spPr>
          <a:xfrm>
            <a:off x="5164653" y="3383149"/>
            <a:ext cx="1460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East Indian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5ED7EB-5E79-4F98-86DE-9369EADD071A}"/>
              </a:ext>
            </a:extLst>
          </p:cNvPr>
          <p:cNvSpPr/>
          <p:nvPr/>
        </p:nvSpPr>
        <p:spPr>
          <a:xfrm>
            <a:off x="6576228" y="3383149"/>
            <a:ext cx="1698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Hispanic/Latino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F7E1337-4B7B-4E4B-BED5-0DD6C78B3A47}"/>
              </a:ext>
            </a:extLst>
          </p:cNvPr>
          <p:cNvCxnSpPr>
            <a:cxnSpLocks/>
          </p:cNvCxnSpPr>
          <p:nvPr/>
        </p:nvCxnSpPr>
        <p:spPr>
          <a:xfrm>
            <a:off x="3590318" y="4273882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18B5DCF-EF4D-4D02-AFD5-2DE597D11314}"/>
              </a:ext>
            </a:extLst>
          </p:cNvPr>
          <p:cNvGrpSpPr/>
          <p:nvPr/>
        </p:nvGrpSpPr>
        <p:grpSpPr>
          <a:xfrm flipH="1">
            <a:off x="4198116" y="4141021"/>
            <a:ext cx="265722" cy="265722"/>
            <a:chOff x="6571288" y="2793225"/>
            <a:chExt cx="265722" cy="26572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5643400-FD2B-49B0-8497-C2388B39ED1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89D5C28-A899-41D8-B061-EA23BEA998C0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E7A78CA-1FEB-4AAA-A9CC-8F85D98A562B}"/>
              </a:ext>
            </a:extLst>
          </p:cNvPr>
          <p:cNvGrpSpPr/>
          <p:nvPr/>
        </p:nvGrpSpPr>
        <p:grpSpPr>
          <a:xfrm flipH="1">
            <a:off x="5720900" y="4141021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BE547B0-08A3-451D-B9D9-B47E189C1B9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81D1275-E6EA-4B7B-BA7B-60A3E1DA435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E9DE0A9-F5C0-43AA-B8F5-B25886D96F30}"/>
              </a:ext>
            </a:extLst>
          </p:cNvPr>
          <p:cNvGrpSpPr/>
          <p:nvPr/>
        </p:nvGrpSpPr>
        <p:grpSpPr>
          <a:xfrm flipH="1">
            <a:off x="7243684" y="4141021"/>
            <a:ext cx="265722" cy="265722"/>
            <a:chOff x="6571288" y="2793225"/>
            <a:chExt cx="265722" cy="265722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224D138-3C47-4BF7-97D8-9FA3B417542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C21EFCD-B424-4B42-B08E-4D4E1133E6F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69054869-EDCF-4DD6-B3C7-ED19BFAA24C0}"/>
              </a:ext>
            </a:extLst>
          </p:cNvPr>
          <p:cNvSpPr/>
          <p:nvPr/>
        </p:nvSpPr>
        <p:spPr>
          <a:xfrm>
            <a:off x="5262164" y="4464788"/>
            <a:ext cx="11236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 Y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B0A3AB9-F995-473E-9B0A-CE8A4F30FA1A}"/>
              </a:ext>
            </a:extLst>
          </p:cNvPr>
          <p:cNvSpPr/>
          <p:nvPr/>
        </p:nvSpPr>
        <p:spPr>
          <a:xfrm>
            <a:off x="6808650" y="4464788"/>
            <a:ext cx="1121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 Alpha</a:t>
            </a:r>
          </a:p>
        </p:txBody>
      </p:sp>
    </p:spTree>
    <p:extLst>
      <p:ext uri="{BB962C8B-B14F-4D97-AF65-F5344CB8AC3E}">
        <p14:creationId xmlns:p14="http://schemas.microsoft.com/office/powerpoint/2010/main" val="101174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phic 86" descr="User">
            <a:extLst>
              <a:ext uri="{FF2B5EF4-FFF2-40B4-BE49-F238E27FC236}">
                <a16:creationId xmlns:a16="http://schemas.microsoft.com/office/drawing/2014/main" id="{B219CEDF-C695-4314-AE01-E4B7A37CF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92117" y="1191003"/>
            <a:ext cx="1064303" cy="10643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3943814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Getting to Know You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1906673" y="2328315"/>
            <a:ext cx="6382541" cy="584775"/>
            <a:chOff x="612466" y="2228467"/>
            <a:chExt cx="6004155" cy="5501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573961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your race/ethnicity and generational group. Once completed, tap the button below to proceed.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3F5B08E2-2731-4E31-88C6-E7528EC447AC}"/>
              </a:ext>
            </a:extLst>
          </p:cNvPr>
          <p:cNvSpPr/>
          <p:nvPr/>
        </p:nvSpPr>
        <p:spPr>
          <a:xfrm>
            <a:off x="899428" y="3078575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Your Race/Ethnicity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C279A15-5A69-49CF-AFEA-F92F88EA6EFC}"/>
              </a:ext>
            </a:extLst>
          </p:cNvPr>
          <p:cNvCxnSpPr>
            <a:cxnSpLocks/>
          </p:cNvCxnSpPr>
          <p:nvPr/>
        </p:nvCxnSpPr>
        <p:spPr>
          <a:xfrm>
            <a:off x="3617800" y="3222072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7FA3A4DF-1D8F-4016-BDB4-D9EDA7B9E5EF}"/>
              </a:ext>
            </a:extLst>
          </p:cNvPr>
          <p:cNvSpPr/>
          <p:nvPr/>
        </p:nvSpPr>
        <p:spPr>
          <a:xfrm>
            <a:off x="3962942" y="3383149"/>
            <a:ext cx="8489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Asian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4B895DB-7A84-4171-A0D5-208250217BB4}"/>
              </a:ext>
            </a:extLst>
          </p:cNvPr>
          <p:cNvSpPr/>
          <p:nvPr/>
        </p:nvSpPr>
        <p:spPr>
          <a:xfrm>
            <a:off x="899428" y="4103392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Generational Group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77C598E-B1D6-49BF-AE15-447BCA9A88A4}"/>
              </a:ext>
            </a:extLst>
          </p:cNvPr>
          <p:cNvCxnSpPr>
            <a:cxnSpLocks/>
          </p:cNvCxnSpPr>
          <p:nvPr/>
        </p:nvCxnSpPr>
        <p:spPr>
          <a:xfrm>
            <a:off x="976649" y="3926540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8CA43834-49EE-4648-8989-166FA380DF02}"/>
              </a:ext>
            </a:extLst>
          </p:cNvPr>
          <p:cNvSpPr/>
          <p:nvPr/>
        </p:nvSpPr>
        <p:spPr>
          <a:xfrm>
            <a:off x="3535797" y="4464788"/>
            <a:ext cx="1590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Generation X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542B6A9-250B-41BF-AA32-EF810D3A7093}"/>
              </a:ext>
            </a:extLst>
          </p:cNvPr>
          <p:cNvCxnSpPr>
            <a:cxnSpLocks/>
          </p:cNvCxnSpPr>
          <p:nvPr/>
        </p:nvCxnSpPr>
        <p:spPr>
          <a:xfrm>
            <a:off x="954238" y="4912654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A95B4191-ADDB-4F42-B585-5BA127DCC3CC}"/>
              </a:ext>
            </a:extLst>
          </p:cNvPr>
          <p:cNvSpPr/>
          <p:nvPr/>
        </p:nvSpPr>
        <p:spPr>
          <a:xfrm>
            <a:off x="4230003" y="5068569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That’s Me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85CDC5D-ADCF-496F-8824-623B6E7789E4}"/>
              </a:ext>
            </a:extLst>
          </p:cNvPr>
          <p:cNvGrpSpPr/>
          <p:nvPr/>
        </p:nvGrpSpPr>
        <p:grpSpPr>
          <a:xfrm flipH="1">
            <a:off x="4225598" y="3089211"/>
            <a:ext cx="265722" cy="265722"/>
            <a:chOff x="6571288" y="2793225"/>
            <a:chExt cx="265722" cy="26572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4205EE2-5FB3-46FF-9C20-37FBDF9864D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AC0EBF-24A0-4171-A07D-B3864CEED85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5F90B62-F6CA-4A55-A590-6E8C5D611031}"/>
              </a:ext>
            </a:extLst>
          </p:cNvPr>
          <p:cNvGrpSpPr/>
          <p:nvPr/>
        </p:nvGrpSpPr>
        <p:grpSpPr>
          <a:xfrm flipH="1">
            <a:off x="5748382" y="3089211"/>
            <a:ext cx="265722" cy="265722"/>
            <a:chOff x="6571288" y="2793225"/>
            <a:chExt cx="265722" cy="265722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51561B1-E348-493F-8CB4-36C60F9B9468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A1C8519-2177-4306-BBF7-31C915771869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7B6003-BEBB-41E5-8A87-1B8484101A5D}"/>
              </a:ext>
            </a:extLst>
          </p:cNvPr>
          <p:cNvGrpSpPr/>
          <p:nvPr/>
        </p:nvGrpSpPr>
        <p:grpSpPr>
          <a:xfrm flipH="1">
            <a:off x="7271166" y="3089211"/>
            <a:ext cx="265722" cy="265722"/>
            <a:chOff x="6571288" y="2793225"/>
            <a:chExt cx="265722" cy="265722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44097E5-7081-46BC-B94D-28CF893739D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AF4480D-38B6-4EA9-B77D-F0A656490FB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40ED4EBC-6727-471B-9015-741240DEE8E7}"/>
              </a:ext>
            </a:extLst>
          </p:cNvPr>
          <p:cNvSpPr/>
          <p:nvPr/>
        </p:nvSpPr>
        <p:spPr>
          <a:xfrm>
            <a:off x="5164653" y="3383149"/>
            <a:ext cx="1460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East Indian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5ED7EB-5E79-4F98-86DE-9369EADD071A}"/>
              </a:ext>
            </a:extLst>
          </p:cNvPr>
          <p:cNvSpPr/>
          <p:nvPr/>
        </p:nvSpPr>
        <p:spPr>
          <a:xfrm>
            <a:off x="6576228" y="3383149"/>
            <a:ext cx="1698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Hispanic/Latino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F7E1337-4B7B-4E4B-BED5-0DD6C78B3A47}"/>
              </a:ext>
            </a:extLst>
          </p:cNvPr>
          <p:cNvCxnSpPr>
            <a:cxnSpLocks/>
          </p:cNvCxnSpPr>
          <p:nvPr/>
        </p:nvCxnSpPr>
        <p:spPr>
          <a:xfrm>
            <a:off x="3590318" y="4273882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18B5DCF-EF4D-4D02-AFD5-2DE597D11314}"/>
              </a:ext>
            </a:extLst>
          </p:cNvPr>
          <p:cNvGrpSpPr/>
          <p:nvPr/>
        </p:nvGrpSpPr>
        <p:grpSpPr>
          <a:xfrm flipH="1">
            <a:off x="4198116" y="4141021"/>
            <a:ext cx="265722" cy="265722"/>
            <a:chOff x="6571288" y="2793225"/>
            <a:chExt cx="265722" cy="26572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5643400-FD2B-49B0-8497-C2388B39ED1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89D5C28-A899-41D8-B061-EA23BEA998C0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E7A78CA-1FEB-4AAA-A9CC-8F85D98A562B}"/>
              </a:ext>
            </a:extLst>
          </p:cNvPr>
          <p:cNvGrpSpPr/>
          <p:nvPr/>
        </p:nvGrpSpPr>
        <p:grpSpPr>
          <a:xfrm flipH="1">
            <a:off x="5720900" y="4141021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BE547B0-08A3-451D-B9D9-B47E189C1B9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81D1275-E6EA-4B7B-BA7B-60A3E1DA435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E9DE0A9-F5C0-43AA-B8F5-B25886D96F30}"/>
              </a:ext>
            </a:extLst>
          </p:cNvPr>
          <p:cNvGrpSpPr/>
          <p:nvPr/>
        </p:nvGrpSpPr>
        <p:grpSpPr>
          <a:xfrm flipH="1">
            <a:off x="7243684" y="4141021"/>
            <a:ext cx="265722" cy="265722"/>
            <a:chOff x="6571288" y="2793225"/>
            <a:chExt cx="265722" cy="265722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224D138-3C47-4BF7-97D8-9FA3B417542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C21EFCD-B424-4B42-B08E-4D4E1133E6F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69054869-EDCF-4DD6-B3C7-ED19BFAA24C0}"/>
              </a:ext>
            </a:extLst>
          </p:cNvPr>
          <p:cNvSpPr/>
          <p:nvPr/>
        </p:nvSpPr>
        <p:spPr>
          <a:xfrm>
            <a:off x="5262164" y="4464788"/>
            <a:ext cx="11236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 Y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B0A3AB9-F995-473E-9B0A-CE8A4F30FA1A}"/>
              </a:ext>
            </a:extLst>
          </p:cNvPr>
          <p:cNvSpPr/>
          <p:nvPr/>
        </p:nvSpPr>
        <p:spPr>
          <a:xfrm>
            <a:off x="6808650" y="4464788"/>
            <a:ext cx="1121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Gen Alpha</a:t>
            </a:r>
          </a:p>
        </p:txBody>
      </p:sp>
    </p:spTree>
    <p:extLst>
      <p:ext uri="{BB962C8B-B14F-4D97-AF65-F5344CB8AC3E}">
        <p14:creationId xmlns:p14="http://schemas.microsoft.com/office/powerpoint/2010/main" val="3988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17351</TotalTime>
  <Words>256</Words>
  <Application>Microsoft Office PowerPoint</Application>
  <PresentationFormat>Custom</PresentationFormat>
  <Paragraphs>58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2422</cp:revision>
  <dcterms:created xsi:type="dcterms:W3CDTF">2017-07-21T05:01:19Z</dcterms:created>
  <dcterms:modified xsi:type="dcterms:W3CDTF">2022-07-18T08:31:47Z</dcterms:modified>
</cp:coreProperties>
</file>