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CE6499-D586-40CB-B01A-1C261EEF3A96}" v="6" dt="2022-03-17T09:52:09.889"/>
    <p1510:client id="{64D1B0D9-C6D8-4859-836D-921DEAD46A3F}" v="9" dt="2022-03-17T06:00:36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5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17T12:58:07.889" v="68" actId="14100"/>
      <pc:docMkLst>
        <pc:docMk/>
      </pc:docMkLst>
      <pc:sldChg chg="addSp delSp modSp mod">
        <pc:chgData name="Subramani K" userId="bf009f75-d47a-408b-a678-4666a6eafc4c" providerId="ADAL" clId="{5FCE6499-D586-40CB-B01A-1C261EEF3A96}" dt="2022-03-17T12:58:07.889" v="68" actId="1410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17T09:52:36.854" v="58" actId="14100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17T09:52:38.805" v="5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F43D7F8B-A578-42E0-BA5E-5663D2DAB8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17239" r="-1"/>
          <a:stretch/>
        </p:blipFill>
        <p:spPr>
          <a:xfrm>
            <a:off x="7248229" y="3217669"/>
            <a:ext cx="2158559" cy="195063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44D5350-D3C0-4D07-B7E5-BD174584F1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17239" r="-1"/>
          <a:stretch/>
        </p:blipFill>
        <p:spPr>
          <a:xfrm>
            <a:off x="2729405" y="3209604"/>
            <a:ext cx="2387263" cy="195063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FC5015E-FF26-4719-92B5-13FF37AC1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17239" r="-1"/>
          <a:stretch/>
        </p:blipFill>
        <p:spPr>
          <a:xfrm>
            <a:off x="5133125" y="1233018"/>
            <a:ext cx="2082624" cy="195063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94D56A6-DCC7-4FE4-8D82-3C83ED5A1E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17239" r="-1"/>
          <a:stretch/>
        </p:blipFill>
        <p:spPr>
          <a:xfrm>
            <a:off x="262291" y="1224953"/>
            <a:ext cx="2420620" cy="195063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2BAB3E4-17D6-4C40-988C-76181A47957B}"/>
              </a:ext>
            </a:extLst>
          </p:cNvPr>
          <p:cNvCxnSpPr>
            <a:cxnSpLocks/>
          </p:cNvCxnSpPr>
          <p:nvPr/>
        </p:nvCxnSpPr>
        <p:spPr>
          <a:xfrm>
            <a:off x="250284" y="3193322"/>
            <a:ext cx="9148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1195A0-5F14-47AC-8AB4-2C5EE6597E66}"/>
              </a:ext>
            </a:extLst>
          </p:cNvPr>
          <p:cNvCxnSpPr>
            <a:cxnSpLocks/>
          </p:cNvCxnSpPr>
          <p:nvPr/>
        </p:nvCxnSpPr>
        <p:spPr>
          <a:xfrm>
            <a:off x="2700498" y="1245137"/>
            <a:ext cx="0" cy="3956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2CBA750-8A82-49D6-BACD-D9D93E8AB6B2}"/>
              </a:ext>
            </a:extLst>
          </p:cNvPr>
          <p:cNvCxnSpPr>
            <a:cxnSpLocks/>
          </p:cNvCxnSpPr>
          <p:nvPr/>
        </p:nvCxnSpPr>
        <p:spPr>
          <a:xfrm>
            <a:off x="5138707" y="1245137"/>
            <a:ext cx="0" cy="4001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7514183-37CE-4795-92DC-6748CEFF6737}"/>
              </a:ext>
            </a:extLst>
          </p:cNvPr>
          <p:cNvCxnSpPr>
            <a:cxnSpLocks/>
          </p:cNvCxnSpPr>
          <p:nvPr/>
        </p:nvCxnSpPr>
        <p:spPr>
          <a:xfrm>
            <a:off x="7219865" y="1245137"/>
            <a:ext cx="0" cy="3941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225EA034-7FEC-4B55-9E47-01A2191D5A32}"/>
              </a:ext>
            </a:extLst>
          </p:cNvPr>
          <p:cNvSpPr/>
          <p:nvPr/>
        </p:nvSpPr>
        <p:spPr>
          <a:xfrm>
            <a:off x="1327290" y="2918043"/>
            <a:ext cx="326285" cy="269567"/>
          </a:xfrm>
          <a:prstGeom prst="triangle">
            <a:avLst>
              <a:gd name="adj" fmla="val 48541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9C8D4826-29E7-4FDB-B873-C0083CDDAB91}"/>
              </a:ext>
            </a:extLst>
          </p:cNvPr>
          <p:cNvSpPr/>
          <p:nvPr/>
        </p:nvSpPr>
        <p:spPr>
          <a:xfrm>
            <a:off x="6042177" y="2918042"/>
            <a:ext cx="326285" cy="269567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F5EBB1A0-AF06-434E-9EA6-B0964CEE6498}"/>
              </a:ext>
            </a:extLst>
          </p:cNvPr>
          <p:cNvSpPr/>
          <p:nvPr/>
        </p:nvSpPr>
        <p:spPr>
          <a:xfrm rot="10800000">
            <a:off x="3760823" y="3193322"/>
            <a:ext cx="326285" cy="269567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24F21A2C-43BD-4D9B-955A-76AB60E7ECB2}"/>
              </a:ext>
            </a:extLst>
          </p:cNvPr>
          <p:cNvSpPr/>
          <p:nvPr/>
        </p:nvSpPr>
        <p:spPr>
          <a:xfrm rot="10800000">
            <a:off x="8139166" y="3199035"/>
            <a:ext cx="326285" cy="269567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0F78A2-C38C-4E18-8368-41998FE19FF1}"/>
              </a:ext>
            </a:extLst>
          </p:cNvPr>
          <p:cNvSpPr/>
          <p:nvPr/>
        </p:nvSpPr>
        <p:spPr>
          <a:xfrm>
            <a:off x="194872" y="3155792"/>
            <a:ext cx="2413417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AF6BCF3-3C65-4A5F-BEC0-CCC5F3A5CF11}"/>
              </a:ext>
            </a:extLst>
          </p:cNvPr>
          <p:cNvSpPr/>
          <p:nvPr/>
        </p:nvSpPr>
        <p:spPr>
          <a:xfrm>
            <a:off x="2852875" y="1220510"/>
            <a:ext cx="2292121" cy="1905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5581601-7B6C-48A9-955F-DAB0C2EB4250}"/>
              </a:ext>
            </a:extLst>
          </p:cNvPr>
          <p:cNvSpPr/>
          <p:nvPr/>
        </p:nvSpPr>
        <p:spPr>
          <a:xfrm>
            <a:off x="5142050" y="3185772"/>
            <a:ext cx="1965835" cy="2151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88A9A86-09F2-4CD5-9085-0BF323C71F98}"/>
              </a:ext>
            </a:extLst>
          </p:cNvPr>
          <p:cNvSpPr/>
          <p:nvPr/>
        </p:nvSpPr>
        <p:spPr>
          <a:xfrm>
            <a:off x="7325654" y="1200199"/>
            <a:ext cx="2014051" cy="1905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4579643-6DF1-4FD3-97C6-8A5EDBECB56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3E7726-EB7D-4468-AE8E-83EF3455BD2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CCB67D8-0871-4D5C-9476-62831BAEF7D6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4 | Max: 4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17342</TotalTime>
  <Words>113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2419</cp:revision>
  <dcterms:created xsi:type="dcterms:W3CDTF">2017-07-21T05:01:19Z</dcterms:created>
  <dcterms:modified xsi:type="dcterms:W3CDTF">2022-04-17T07:42:20Z</dcterms:modified>
</cp:coreProperties>
</file>