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88E4F0-C91F-4CED-B573-0FB7EDC9B791}" v="2" dt="2022-03-17T09:53:16.445"/>
    <p1510:client id="{CB2A1115-F5F5-49EA-BF98-B2B547DA5FED}" v="2" dt="2022-03-17T07:55:27.4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7T09:55:15.546" v="145" actId="14100"/>
      <pc:docMkLst>
        <pc:docMk/>
      </pc:docMkLst>
      <pc:sldChg chg="addSp delSp modSp mod">
        <pc:chgData name="Subramani K" userId="bf009f75-d47a-408b-a678-4666a6eafc4c" providerId="ADAL" clId="{C788E4F0-C91F-4CED-B573-0FB7EDC9B791}" dt="2022-03-17T09:55:15.546" v="145" actId="14100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7T09:53:15.323" v="93" actId="14100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7T09:55:15.546" v="145" actId="14100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 modCrop">
          <ac:chgData name="Subramani K" userId="bf009f75-d47a-408b-a678-4666a6eafc4c" providerId="ADAL" clId="{C788E4F0-C91F-4CED-B573-0FB7EDC9B791}" dt="2022-03-17T09:54:53.183" v="139" actId="554"/>
          <ac:picMkLst>
            <pc:docMk/>
            <pc:sldMk cId="2508173990" sldId="1202"/>
            <ac:picMk id="13" creationId="{2F7CC706-2ACA-40F7-860B-6F453D566DE8}"/>
          </ac:picMkLst>
        </pc:picChg>
        <pc:picChg chg="add mod modCrop">
          <ac:chgData name="Subramani K" userId="bf009f75-d47a-408b-a678-4666a6eafc4c" providerId="ADAL" clId="{C788E4F0-C91F-4CED-B573-0FB7EDC9B791}" dt="2022-03-17T09:54:53.183" v="139" actId="554"/>
          <ac:picMkLst>
            <pc:docMk/>
            <pc:sldMk cId="2508173990" sldId="1202"/>
            <ac:picMk id="15" creationId="{1EF4B1F1-C282-4ED3-9F10-B80455FA05E8}"/>
          </ac:picMkLst>
        </pc:picChg>
        <pc:picChg chg="add del mod">
          <ac:chgData name="Subramani K" userId="bf009f75-d47a-408b-a678-4666a6eafc4c" providerId="ADAL" clId="{C788E4F0-C91F-4CED-B573-0FB7EDC9B791}" dt="2022-03-17T09:52:58.429" v="86" actId="478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7T09:52:58.429" v="86" actId="478"/>
          <ac:picMkLst>
            <pc:docMk/>
            <pc:sldMk cId="2508173990" sldId="1202"/>
            <ac:picMk id="24" creationId="{9B7350A4-9B33-45A7-A8A2-418E3A339233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lakshmikanth" userId="34ec4a14-2b32-4e23-8e6c-bf79444b9b1f" providerId="ADAL" clId="{CB2A1115-F5F5-49EA-BF98-B2B547DA5FED}"/>
    <pc:docChg chg="modSld delMainMaster">
      <pc:chgData name="lakshmikanth" userId="34ec4a14-2b32-4e23-8e6c-bf79444b9b1f" providerId="ADAL" clId="{CB2A1115-F5F5-49EA-BF98-B2B547DA5FED}" dt="2022-03-17T07:55:48.028" v="20" actId="1076"/>
      <pc:docMkLst>
        <pc:docMk/>
      </pc:docMkLst>
      <pc:sldChg chg="modSp mod">
        <pc:chgData name="lakshmikanth" userId="34ec4a14-2b32-4e23-8e6c-bf79444b9b1f" providerId="ADAL" clId="{CB2A1115-F5F5-49EA-BF98-B2B547DA5FED}" dt="2022-03-17T07:55:48.028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CB2A1115-F5F5-49EA-BF98-B2B547DA5FED}" dt="2022-03-16T12:02:26.06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B2A1115-F5F5-49EA-BF98-B2B547DA5FED}" dt="2022-03-17T07:55:48.028" v="20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lakshmikanth" userId="34ec4a14-2b32-4e23-8e6c-bf79444b9b1f" providerId="ADAL" clId="{CB2A1115-F5F5-49EA-BF98-B2B547DA5FED}" dt="2022-03-17T07:55:48.028" v="20" actId="1076"/>
          <ac:spMkLst>
            <pc:docMk/>
            <pc:sldMk cId="2508173990" sldId="1202"/>
            <ac:spMk id="26" creationId="{4B76F2FC-C7F9-4FB1-88E4-0C5FF9263258}"/>
          </ac:spMkLst>
        </pc:spChg>
        <pc:spChg chg="mod">
          <ac:chgData name="lakshmikanth" userId="34ec4a14-2b32-4e23-8e6c-bf79444b9b1f" providerId="ADAL" clId="{CB2A1115-F5F5-49EA-BF98-B2B547DA5FED}" dt="2022-03-17T07:55:48.028" v="20" actId="1076"/>
          <ac:spMkLst>
            <pc:docMk/>
            <pc:sldMk cId="2508173990" sldId="1202"/>
            <ac:spMk id="42" creationId="{F8E6E74A-225B-4AE4-9AD8-35C4EA611AA3}"/>
          </ac:spMkLst>
        </pc:spChg>
        <pc:picChg chg="mod">
          <ac:chgData name="lakshmikanth" userId="34ec4a14-2b32-4e23-8e6c-bf79444b9b1f" providerId="ADAL" clId="{CB2A1115-F5F5-49EA-BF98-B2B547DA5FED}" dt="2022-03-17T07:55:48.028" v="20" actId="1076"/>
          <ac:picMkLst>
            <pc:docMk/>
            <pc:sldMk cId="2508173990" sldId="1202"/>
            <ac:picMk id="23" creationId="{AB78B9E1-5C73-435D-9636-19AD8A9E847E}"/>
          </ac:picMkLst>
        </pc:picChg>
        <pc:picChg chg="mod">
          <ac:chgData name="lakshmikanth" userId="34ec4a14-2b32-4e23-8e6c-bf79444b9b1f" providerId="ADAL" clId="{CB2A1115-F5F5-49EA-BF98-B2B547DA5FED}" dt="2022-03-17T07:55:48.028" v="20" actId="1076"/>
          <ac:picMkLst>
            <pc:docMk/>
            <pc:sldMk cId="2508173990" sldId="1202"/>
            <ac:picMk id="24" creationId="{9B7350A4-9B33-45A7-A8A2-418E3A339233}"/>
          </ac:picMkLst>
        </pc:picChg>
      </pc:sldChg>
      <pc:sldMasterChg chg="delSldLayout">
        <pc:chgData name="lakshmikanth" userId="34ec4a14-2b32-4e23-8e6c-bf79444b9b1f" providerId="ADAL" clId="{CB2A1115-F5F5-49EA-BF98-B2B547DA5FED}" dt="2022-03-17T07:55:17.800" v="18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CB2A1115-F5F5-49EA-BF98-B2B547DA5FED}" dt="2022-03-17T07:55:14.194" v="17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CB2A1115-F5F5-49EA-BF98-B2B547DA5FED}" dt="2022-03-17T07:55:17.800" v="18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CB2A1115-F5F5-49EA-BF98-B2B547DA5FED}" dt="2022-03-17T07:55:09.985" v="7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CB2A1115-F5F5-49EA-BF98-B2B547DA5FED}" dt="2022-03-17T07:55:10.180" v="8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CB2A1115-F5F5-49EA-BF98-B2B547DA5FED}" dt="2022-03-17T07:55:10.387" v="9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CB2A1115-F5F5-49EA-BF98-B2B547DA5FED}" dt="2022-03-17T07:55:10.596" v="10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CB2A1115-F5F5-49EA-BF98-B2B547DA5FED}" dt="2022-03-17T07:55:10.796" v="11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CB2A1115-F5F5-49EA-BF98-B2B547DA5FED}" dt="2022-03-17T07:55:11.008" v="12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CB2A1115-F5F5-49EA-BF98-B2B547DA5FED}" dt="2022-03-17T07:55:11.247" v="13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CB2A1115-F5F5-49EA-BF98-B2B547DA5FED}" dt="2022-03-17T07:55:11.507" v="14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CB2A1115-F5F5-49EA-BF98-B2B547DA5FED}" dt="2022-03-17T07:55:11.807" v="15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CB2A1115-F5F5-49EA-BF98-B2B547DA5FED}" dt="2022-03-17T07:55:12.312" v="16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del delSldLayout">
        <pc:chgData name="lakshmikanth" userId="34ec4a14-2b32-4e23-8e6c-bf79444b9b1f" providerId="ADAL" clId="{CB2A1115-F5F5-49EA-BF98-B2B547DA5FED}" dt="2022-03-17T07:55:05.831" v="6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B2A1115-F5F5-49EA-BF98-B2B547DA5FED}" dt="2022-03-17T07:55:05.822" v="1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B2A1115-F5F5-49EA-BF98-B2B547DA5FED}" dt="2022-03-17T07:55:05.823" v="2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B2A1115-F5F5-49EA-BF98-B2B547DA5FED}" dt="2022-03-17T07:55:05.825" v="3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B2A1115-F5F5-49EA-BF98-B2B547DA5FED}" dt="2022-03-17T07:55:05.826" v="4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B2A1115-F5F5-49EA-BF98-B2B547DA5FED}" dt="2022-03-17T07:55:05.827" v="5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B2A1115-F5F5-49EA-BF98-B2B547DA5FED}" dt="2022-03-17T07:55:30.943" v="19" actId="2696"/>
        <pc:sldMasterMkLst>
          <pc:docMk/>
          <pc:sldMasterMk cId="1481975029" sldId="2147483667"/>
        </pc:sldMasterMkLst>
        <pc:sldLayoutChg chg="del">
          <pc:chgData name="lakshmikanth" userId="34ec4a14-2b32-4e23-8e6c-bf79444b9b1f" providerId="ADAL" clId="{CB2A1115-F5F5-49EA-BF98-B2B547DA5FED}" dt="2022-03-17T07:55:30.943" v="19" actId="2696"/>
          <pc:sldLayoutMkLst>
            <pc:docMk/>
            <pc:sldMasterMk cId="1481975029" sldId="2147483667"/>
            <pc:sldLayoutMk cId="2228977936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44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148197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7F7CC51-E7E8-4B20-9D52-507BE6787303}"/>
              </a:ext>
            </a:extLst>
          </p:cNvPr>
          <p:cNvSpPr/>
          <p:nvPr/>
        </p:nvSpPr>
        <p:spPr>
          <a:xfrm>
            <a:off x="3201184" y="1534157"/>
            <a:ext cx="2256968" cy="23977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</a:t>
            </a: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B76F2FC-C7F9-4FB1-88E4-0C5FF9263258}"/>
              </a:ext>
            </a:extLst>
          </p:cNvPr>
          <p:cNvSpPr/>
          <p:nvPr/>
        </p:nvSpPr>
        <p:spPr>
          <a:xfrm>
            <a:off x="5431257" y="3400919"/>
            <a:ext cx="3507949" cy="1659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F7CC706-2ACA-40F7-860B-6F453D566D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631" t="17239" r="-1"/>
          <a:stretch/>
        </p:blipFill>
        <p:spPr>
          <a:xfrm>
            <a:off x="753196" y="1528134"/>
            <a:ext cx="2447988" cy="250680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EF4B1F1-C282-4ED3-9F10-B80455FA05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91" t="44924" r="-1"/>
          <a:stretch/>
        </p:blipFill>
        <p:spPr>
          <a:xfrm>
            <a:off x="5458152" y="1528134"/>
            <a:ext cx="3202830" cy="166825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FA023E82-4252-4A17-8446-C0F08F3B1583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9BF24-6F5B-437D-8C40-F4F0C28FD39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17196</TotalTime>
  <Words>66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2415</cp:revision>
  <dcterms:created xsi:type="dcterms:W3CDTF">2017-07-21T05:01:19Z</dcterms:created>
  <dcterms:modified xsi:type="dcterms:W3CDTF">2022-04-17T07:32:04Z</dcterms:modified>
</cp:coreProperties>
</file>