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DEC91D-34A4-4989-ACEC-1305A2C77141}" v="1" dt="2022-03-17T09:55:35.941"/>
    <p1510:client id="{C6FCFB49-1A7D-4D9E-8B82-146235B3AB3F}" v="2" dt="2022-03-17T07:56:37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C6FCFB49-1A7D-4D9E-8B82-146235B3AB3F}"/>
    <pc:docChg chg="undo custSel modSld delMainMaster">
      <pc:chgData name="lakshmikanth" userId="34ec4a14-2b32-4e23-8e6c-bf79444b9b1f" providerId="ADAL" clId="{C6FCFB49-1A7D-4D9E-8B82-146235B3AB3F}" dt="2022-03-17T07:57:46.763" v="29" actId="1076"/>
      <pc:docMkLst>
        <pc:docMk/>
      </pc:docMkLst>
      <pc:sldChg chg="addSp delSp modSp mod">
        <pc:chgData name="lakshmikanth" userId="34ec4a14-2b32-4e23-8e6c-bf79444b9b1f" providerId="ADAL" clId="{C6FCFB49-1A7D-4D9E-8B82-146235B3AB3F}" dt="2022-03-17T07:57:46.763" v="29" actId="1076"/>
        <pc:sldMkLst>
          <pc:docMk/>
          <pc:sldMk cId="2508173990" sldId="1202"/>
        </pc:sldMkLst>
        <pc:spChg chg="mod">
          <ac:chgData name="lakshmikanth" userId="34ec4a14-2b32-4e23-8e6c-bf79444b9b1f" providerId="ADAL" clId="{C6FCFB49-1A7D-4D9E-8B82-146235B3AB3F}" dt="2022-03-16T12:02:35.982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C6FCFB49-1A7D-4D9E-8B82-146235B3AB3F}" dt="2022-03-17T07:57:46.763" v="29" actId="1076"/>
          <ac:spMkLst>
            <pc:docMk/>
            <pc:sldMk cId="2508173990" sldId="1202"/>
            <ac:spMk id="20" creationId="{63063D21-A8E4-4B26-A773-A35673C3D008}"/>
          </ac:spMkLst>
        </pc:spChg>
        <pc:spChg chg="mod">
          <ac:chgData name="lakshmikanth" userId="34ec4a14-2b32-4e23-8e6c-bf79444b9b1f" providerId="ADAL" clId="{C6FCFB49-1A7D-4D9E-8B82-146235B3AB3F}" dt="2022-03-17T07:57:46.763" v="29" actId="1076"/>
          <ac:spMkLst>
            <pc:docMk/>
            <pc:sldMk cId="2508173990" sldId="1202"/>
            <ac:spMk id="21" creationId="{98AA3249-4F81-4B49-B3ED-9D2ECCBD16FF}"/>
          </ac:spMkLst>
        </pc:spChg>
        <pc:spChg chg="mod">
          <ac:chgData name="lakshmikanth" userId="34ec4a14-2b32-4e23-8e6c-bf79444b9b1f" providerId="ADAL" clId="{C6FCFB49-1A7D-4D9E-8B82-146235B3AB3F}" dt="2022-03-17T07:57:46.763" v="29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lakshmikanth" userId="34ec4a14-2b32-4e23-8e6c-bf79444b9b1f" providerId="ADAL" clId="{C6FCFB49-1A7D-4D9E-8B82-146235B3AB3F}" dt="2022-03-17T07:57:46.763" v="29" actId="1076"/>
          <ac:spMkLst>
            <pc:docMk/>
            <pc:sldMk cId="2508173990" sldId="1202"/>
            <ac:spMk id="28" creationId="{63903E2E-F118-475E-865D-79660CB43A64}"/>
          </ac:spMkLst>
        </pc:spChg>
        <pc:spChg chg="mod">
          <ac:chgData name="lakshmikanth" userId="34ec4a14-2b32-4e23-8e6c-bf79444b9b1f" providerId="ADAL" clId="{C6FCFB49-1A7D-4D9E-8B82-146235B3AB3F}" dt="2022-03-17T07:57:46.763" v="29" actId="1076"/>
          <ac:spMkLst>
            <pc:docMk/>
            <pc:sldMk cId="2508173990" sldId="1202"/>
            <ac:spMk id="42" creationId="{F8E6E74A-225B-4AE4-9AD8-35C4EA611AA3}"/>
          </ac:spMkLst>
        </pc:spChg>
        <pc:picChg chg="mod">
          <ac:chgData name="lakshmikanth" userId="34ec4a14-2b32-4e23-8e6c-bf79444b9b1f" providerId="ADAL" clId="{C6FCFB49-1A7D-4D9E-8B82-146235B3AB3F}" dt="2022-03-17T07:57:46.763" v="29" actId="1076"/>
          <ac:picMkLst>
            <pc:docMk/>
            <pc:sldMk cId="2508173990" sldId="1202"/>
            <ac:picMk id="3" creationId="{D0421BCC-54EB-4B8C-BA7F-0C9681DD06DD}"/>
          </ac:picMkLst>
        </pc:picChg>
        <pc:picChg chg="mod">
          <ac:chgData name="lakshmikanth" userId="34ec4a14-2b32-4e23-8e6c-bf79444b9b1f" providerId="ADAL" clId="{C6FCFB49-1A7D-4D9E-8B82-146235B3AB3F}" dt="2022-03-17T07:57:46.763" v="29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C6FCFB49-1A7D-4D9E-8B82-146235B3AB3F}" dt="2022-03-17T07:57:46.763" v="29" actId="1076"/>
          <ac:picMkLst>
            <pc:docMk/>
            <pc:sldMk cId="2508173990" sldId="1202"/>
            <ac:picMk id="31" creationId="{401042D5-C898-4226-A0A0-7046850B316A}"/>
          </ac:picMkLst>
        </pc:picChg>
        <pc:picChg chg="mod">
          <ac:chgData name="lakshmikanth" userId="34ec4a14-2b32-4e23-8e6c-bf79444b9b1f" providerId="ADAL" clId="{C6FCFB49-1A7D-4D9E-8B82-146235B3AB3F}" dt="2022-03-17T07:57:46.763" v="29" actId="1076"/>
          <ac:picMkLst>
            <pc:docMk/>
            <pc:sldMk cId="2508173990" sldId="1202"/>
            <ac:picMk id="32" creationId="{EC5D865C-1D07-4F0E-80D5-1A725358E8F1}"/>
          </ac:picMkLst>
        </pc:picChg>
        <pc:cxnChg chg="add del mod">
          <ac:chgData name="lakshmikanth" userId="34ec4a14-2b32-4e23-8e6c-bf79444b9b1f" providerId="ADAL" clId="{C6FCFB49-1A7D-4D9E-8B82-146235B3AB3F}" dt="2022-03-17T07:57:46.763" v="29" actId="1076"/>
          <ac:cxnSpMkLst>
            <pc:docMk/>
            <pc:sldMk cId="2508173990" sldId="1202"/>
            <ac:cxnSpMk id="5" creationId="{4283AD11-CB1A-4076-9F86-EF0341B3B661}"/>
          </ac:cxnSpMkLst>
        </pc:cxnChg>
      </pc:sldChg>
      <pc:sldMasterChg chg="delSldLayout">
        <pc:chgData name="lakshmikanth" userId="34ec4a14-2b32-4e23-8e6c-bf79444b9b1f" providerId="ADAL" clId="{C6FCFB49-1A7D-4D9E-8B82-146235B3AB3F}" dt="2022-03-17T07:56:28.419" v="18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C6FCFB49-1A7D-4D9E-8B82-146235B3AB3F}" dt="2022-03-17T07:56:27.307" v="17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C6FCFB49-1A7D-4D9E-8B82-146235B3AB3F}" dt="2022-03-17T07:56:28.419" v="18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C6FCFB49-1A7D-4D9E-8B82-146235B3AB3F}" dt="2022-03-17T07:56:20.132" v="7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C6FCFB49-1A7D-4D9E-8B82-146235B3AB3F}" dt="2022-03-17T07:56:20.367" v="8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C6FCFB49-1A7D-4D9E-8B82-146235B3AB3F}" dt="2022-03-17T07:56:20.626" v="9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C6FCFB49-1A7D-4D9E-8B82-146235B3AB3F}" dt="2022-03-17T07:56:20.888" v="10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C6FCFB49-1A7D-4D9E-8B82-146235B3AB3F}" dt="2022-03-17T07:56:21.188" v="11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C6FCFB49-1A7D-4D9E-8B82-146235B3AB3F}" dt="2022-03-17T07:56:21.446" v="12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C6FCFB49-1A7D-4D9E-8B82-146235B3AB3F}" dt="2022-03-17T07:56:21.740" v="13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C6FCFB49-1A7D-4D9E-8B82-146235B3AB3F}" dt="2022-03-17T07:56:22.079" v="14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C6FCFB49-1A7D-4D9E-8B82-146235B3AB3F}" dt="2022-03-17T07:56:22.553" v="15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C6FCFB49-1A7D-4D9E-8B82-146235B3AB3F}" dt="2022-03-17T07:56:22.980" v="16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delSldLayout">
        <pc:chgData name="lakshmikanth" userId="34ec4a14-2b32-4e23-8e6c-bf79444b9b1f" providerId="ADAL" clId="{C6FCFB49-1A7D-4D9E-8B82-146235B3AB3F}" dt="2022-03-17T07:56:39.199" v="19" actId="2696"/>
        <pc:sldMasterMkLst>
          <pc:docMk/>
          <pc:sldMasterMk cId="249555878" sldId="2147483667"/>
        </pc:sldMasterMkLst>
        <pc:sldLayoutChg chg="del">
          <pc:chgData name="lakshmikanth" userId="34ec4a14-2b32-4e23-8e6c-bf79444b9b1f" providerId="ADAL" clId="{C6FCFB49-1A7D-4D9E-8B82-146235B3AB3F}" dt="2022-03-17T07:56:39.199" v="19" actId="2696"/>
          <pc:sldLayoutMkLst>
            <pc:docMk/>
            <pc:sldMasterMk cId="249555878" sldId="2147483667"/>
            <pc:sldLayoutMk cId="2228977936" sldId="2147483666"/>
          </pc:sldLayoutMkLst>
        </pc:sldLayoutChg>
      </pc:sldMasterChg>
      <pc:sldMasterChg chg="del delSldLayout">
        <pc:chgData name="lakshmikanth" userId="34ec4a14-2b32-4e23-8e6c-bf79444b9b1f" providerId="ADAL" clId="{C6FCFB49-1A7D-4D9E-8B82-146235B3AB3F}" dt="2022-03-17T07:56:17.858" v="6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C6FCFB49-1A7D-4D9E-8B82-146235B3AB3F}" dt="2022-03-17T07:56:17.850" v="1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C6FCFB49-1A7D-4D9E-8B82-146235B3AB3F}" dt="2022-03-17T07:56:17.851" v="2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C6FCFB49-1A7D-4D9E-8B82-146235B3AB3F}" dt="2022-03-17T07:56:17.852" v="3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C6FCFB49-1A7D-4D9E-8B82-146235B3AB3F}" dt="2022-03-17T07:56:17.853" v="4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C6FCFB49-1A7D-4D9E-8B82-146235B3AB3F}" dt="2022-03-17T07:56:17.854" v="5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A3DEC91D-34A4-4989-ACEC-1305A2C77141}"/>
    <pc:docChg chg="undo custSel modSld">
      <pc:chgData name="Subramani K" userId="bf009f75-d47a-408b-a678-4666a6eafc4c" providerId="ADAL" clId="{A3DEC91D-34A4-4989-ACEC-1305A2C77141}" dt="2022-03-17T09:56:07.091" v="157" actId="1035"/>
      <pc:docMkLst>
        <pc:docMk/>
      </pc:docMkLst>
      <pc:sldChg chg="addSp delSp modSp mod">
        <pc:chgData name="Subramani K" userId="bf009f75-d47a-408b-a678-4666a6eafc4c" providerId="ADAL" clId="{A3DEC91D-34A4-4989-ACEC-1305A2C77141}" dt="2022-03-17T09:56:07.091" v="157" actId="1035"/>
        <pc:sldMkLst>
          <pc:docMk/>
          <pc:sldMk cId="2508173990" sldId="1202"/>
        </pc:sldMkLst>
        <pc:spChg chg="mod">
          <ac:chgData name="Subramani K" userId="bf009f75-d47a-408b-a678-4666a6eafc4c" providerId="ADAL" clId="{A3DEC91D-34A4-4989-ACEC-1305A2C77141}" dt="2022-03-16T06:52:02.243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3DEC91D-34A4-4989-ACEC-1305A2C77141}" dt="2022-03-16T06:57:05.928" v="98" actId="20577"/>
          <ac:spMkLst>
            <pc:docMk/>
            <pc:sldMk cId="2508173990" sldId="1202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A3DEC91D-34A4-4989-ACEC-1305A2C77141}" dt="2022-03-16T06:52:38.895" v="10"/>
          <ac:spMkLst>
            <pc:docMk/>
            <pc:sldMk cId="2508173990" sldId="1202"/>
            <ac:spMk id="15" creationId="{353E2F54-35F9-4AFA-A6DB-0BD5FB2E958D}"/>
          </ac:spMkLst>
        </pc:spChg>
        <pc:spChg chg="add del mod">
          <ac:chgData name="Subramani K" userId="bf009f75-d47a-408b-a678-4666a6eafc4c" providerId="ADAL" clId="{A3DEC91D-34A4-4989-ACEC-1305A2C77141}" dt="2022-03-16T06:52:38.895" v="10"/>
          <ac:spMkLst>
            <pc:docMk/>
            <pc:sldMk cId="2508173990" sldId="1202"/>
            <ac:spMk id="16" creationId="{6C07FE12-B290-420A-84F0-517A2F12E7E1}"/>
          </ac:spMkLst>
        </pc:spChg>
        <pc:spChg chg="add del mod">
          <ac:chgData name="Subramani K" userId="bf009f75-d47a-408b-a678-4666a6eafc4c" providerId="ADAL" clId="{A3DEC91D-34A4-4989-ACEC-1305A2C77141}" dt="2022-03-16T06:52:38.895" v="10"/>
          <ac:spMkLst>
            <pc:docMk/>
            <pc:sldMk cId="2508173990" sldId="1202"/>
            <ac:spMk id="18" creationId="{475BE682-E1E2-40B3-801A-6F5259491AF9}"/>
          </ac:spMkLst>
        </pc:spChg>
        <pc:spChg chg="add mod">
          <ac:chgData name="Subramani K" userId="bf009f75-d47a-408b-a678-4666a6eafc4c" providerId="ADAL" clId="{A3DEC91D-34A4-4989-ACEC-1305A2C77141}" dt="2022-03-17T09:56:07.091" v="157" actId="1035"/>
          <ac:spMkLst>
            <pc:docMk/>
            <pc:sldMk cId="2508173990" sldId="1202"/>
            <ac:spMk id="20" creationId="{63063D21-A8E4-4B26-A773-A35673C3D008}"/>
          </ac:spMkLst>
        </pc:spChg>
        <pc:spChg chg="add mod">
          <ac:chgData name="Subramani K" userId="bf009f75-d47a-408b-a678-4666a6eafc4c" providerId="ADAL" clId="{A3DEC91D-34A4-4989-ACEC-1305A2C77141}" dt="2022-03-17T09:56:07.091" v="157" actId="1035"/>
          <ac:spMkLst>
            <pc:docMk/>
            <pc:sldMk cId="2508173990" sldId="1202"/>
            <ac:spMk id="21" creationId="{98AA3249-4F81-4B49-B3ED-9D2ECCBD16FF}"/>
          </ac:spMkLst>
        </pc:spChg>
        <pc:spChg chg="mod">
          <ac:chgData name="Subramani K" userId="bf009f75-d47a-408b-a678-4666a6eafc4c" providerId="ADAL" clId="{A3DEC91D-34A4-4989-ACEC-1305A2C77141}" dt="2022-03-16T06:55:08.535" v="92" actId="1076"/>
          <ac:spMkLst>
            <pc:docMk/>
            <pc:sldMk cId="2508173990" sldId="1202"/>
            <ac:spMk id="25" creationId="{F7F7CC51-E7E8-4B20-9D52-507BE6787303}"/>
          </ac:spMkLst>
        </pc:spChg>
        <pc:spChg chg="del">
          <ac:chgData name="Subramani K" userId="bf009f75-d47a-408b-a678-4666a6eafc4c" providerId="ADAL" clId="{A3DEC91D-34A4-4989-ACEC-1305A2C77141}" dt="2022-03-16T06:52:20.618" v="6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A3DEC91D-34A4-4989-ACEC-1305A2C77141}" dt="2022-03-17T09:56:07.091" v="157" actId="1035"/>
          <ac:spMkLst>
            <pc:docMk/>
            <pc:sldMk cId="2508173990" sldId="1202"/>
            <ac:spMk id="28" creationId="{63903E2E-F118-475E-865D-79660CB43A64}"/>
          </ac:spMkLst>
        </pc:spChg>
        <pc:spChg chg="add del mod">
          <ac:chgData name="Subramani K" userId="bf009f75-d47a-408b-a678-4666a6eafc4c" providerId="ADAL" clId="{A3DEC91D-34A4-4989-ACEC-1305A2C77141}" dt="2022-03-16T06:55:32.025" v="95" actId="478"/>
          <ac:spMkLst>
            <pc:docMk/>
            <pc:sldMk cId="2508173990" sldId="1202"/>
            <ac:spMk id="33" creationId="{BFF4CFC6-A44C-4D6D-A980-C6D242552D18}"/>
          </ac:spMkLst>
        </pc:spChg>
        <pc:picChg chg="add mod">
          <ac:chgData name="Subramani K" userId="bf009f75-d47a-408b-a678-4666a6eafc4c" providerId="ADAL" clId="{A3DEC91D-34A4-4989-ACEC-1305A2C77141}" dt="2022-03-17T09:56:07.091" v="157" actId="1035"/>
          <ac:picMkLst>
            <pc:docMk/>
            <pc:sldMk cId="2508173990" sldId="1202"/>
            <ac:picMk id="3" creationId="{D0421BCC-54EB-4B8C-BA7F-0C9681DD06DD}"/>
          </ac:picMkLst>
        </pc:picChg>
        <pc:picChg chg="add del mod">
          <ac:chgData name="Subramani K" userId="bf009f75-d47a-408b-a678-4666a6eafc4c" providerId="ADAL" clId="{A3DEC91D-34A4-4989-ACEC-1305A2C77141}" dt="2022-03-16T06:52:38.895" v="10"/>
          <ac:picMkLst>
            <pc:docMk/>
            <pc:sldMk cId="2508173990" sldId="1202"/>
            <ac:picMk id="13" creationId="{94B16CE5-A19C-48EE-B30A-3259B05DAC98}"/>
          </ac:picMkLst>
        </pc:picChg>
        <pc:picChg chg="add mod ord modCrop">
          <ac:chgData name="Subramani K" userId="bf009f75-d47a-408b-a678-4666a6eafc4c" providerId="ADAL" clId="{A3DEC91D-34A4-4989-ACEC-1305A2C77141}" dt="2022-03-17T09:55:56.032" v="149" actId="1035"/>
          <ac:picMkLst>
            <pc:docMk/>
            <pc:sldMk cId="2508173990" sldId="1202"/>
            <ac:picMk id="16" creationId="{B7E61322-3AE8-4C54-B80F-8FF4642C7DDD}"/>
          </ac:picMkLst>
        </pc:picChg>
        <pc:picChg chg="add del mod">
          <ac:chgData name="Subramani K" userId="bf009f75-d47a-408b-a678-4666a6eafc4c" providerId="ADAL" clId="{A3DEC91D-34A4-4989-ACEC-1305A2C77141}" dt="2022-03-16T06:52:38.895" v="10"/>
          <ac:picMkLst>
            <pc:docMk/>
            <pc:sldMk cId="2508173990" sldId="1202"/>
            <ac:picMk id="17" creationId="{395212C3-4EC7-472E-B785-7461E65C36DE}"/>
          </ac:picMkLst>
        </pc:picChg>
        <pc:picChg chg="add del mod">
          <ac:chgData name="Subramani K" userId="bf009f75-d47a-408b-a678-4666a6eafc4c" providerId="ADAL" clId="{A3DEC91D-34A4-4989-ACEC-1305A2C77141}" dt="2022-03-16T06:53:38.453" v="15" actId="478"/>
          <ac:picMkLst>
            <pc:docMk/>
            <pc:sldMk cId="2508173990" sldId="1202"/>
            <ac:picMk id="19" creationId="{53C48383-41A5-4A73-901C-DE7216134002}"/>
          </ac:picMkLst>
        </pc:picChg>
        <pc:picChg chg="add del mod">
          <ac:chgData name="Subramani K" userId="bf009f75-d47a-408b-a678-4666a6eafc4c" providerId="ADAL" clId="{A3DEC91D-34A4-4989-ACEC-1305A2C77141}" dt="2022-03-16T06:53:36.598" v="13" actId="478"/>
          <ac:picMkLst>
            <pc:docMk/>
            <pc:sldMk cId="2508173990" sldId="1202"/>
            <ac:picMk id="22" creationId="{E0FF1E57-43BB-46A9-8395-17726CAA144A}"/>
          </ac:picMkLst>
        </pc:picChg>
        <pc:picChg chg="del">
          <ac:chgData name="Subramani K" userId="bf009f75-d47a-408b-a678-4666a6eafc4c" providerId="ADAL" clId="{A3DEC91D-34A4-4989-ACEC-1305A2C77141}" dt="2022-03-16T06:52:08.185" v="2" actId="478"/>
          <ac:picMkLst>
            <pc:docMk/>
            <pc:sldMk cId="2508173990" sldId="1202"/>
            <ac:picMk id="23" creationId="{AB78B9E1-5C73-435D-9636-19AD8A9E847E}"/>
          </ac:picMkLst>
        </pc:picChg>
        <pc:picChg chg="del mod">
          <ac:chgData name="Subramani K" userId="bf009f75-d47a-408b-a678-4666a6eafc4c" providerId="ADAL" clId="{A3DEC91D-34A4-4989-ACEC-1305A2C77141}" dt="2022-03-17T09:55:32.226" v="99" actId="478"/>
          <ac:picMkLst>
            <pc:docMk/>
            <pc:sldMk cId="2508173990" sldId="1202"/>
            <ac:picMk id="24" creationId="{9B7350A4-9B33-45A7-A8A2-418E3A339233}"/>
          </ac:picMkLst>
        </pc:picChg>
        <pc:picChg chg="add del mod">
          <ac:chgData name="Subramani K" userId="bf009f75-d47a-408b-a678-4666a6eafc4c" providerId="ADAL" clId="{A3DEC91D-34A4-4989-ACEC-1305A2C77141}" dt="2022-03-16T06:53:36.598" v="13" actId="478"/>
          <ac:picMkLst>
            <pc:docMk/>
            <pc:sldMk cId="2508173990" sldId="1202"/>
            <ac:picMk id="27" creationId="{43272B21-DE97-4D57-AA27-F88422C5F67A}"/>
          </ac:picMkLst>
        </pc:picChg>
        <pc:picChg chg="add del mod">
          <ac:chgData name="Subramani K" userId="bf009f75-d47a-408b-a678-4666a6eafc4c" providerId="ADAL" clId="{A3DEC91D-34A4-4989-ACEC-1305A2C77141}" dt="2022-03-16T06:54:26.467" v="74" actId="478"/>
          <ac:picMkLst>
            <pc:docMk/>
            <pc:sldMk cId="2508173990" sldId="1202"/>
            <ac:picMk id="29" creationId="{988E1E11-62C3-44A4-B953-EDF67E76057F}"/>
          </ac:picMkLst>
        </pc:picChg>
        <pc:picChg chg="add del mod">
          <ac:chgData name="Subramani K" userId="bf009f75-d47a-408b-a678-4666a6eafc4c" providerId="ADAL" clId="{A3DEC91D-34A4-4989-ACEC-1305A2C77141}" dt="2022-03-16T06:54:26.467" v="74" actId="478"/>
          <ac:picMkLst>
            <pc:docMk/>
            <pc:sldMk cId="2508173990" sldId="1202"/>
            <ac:picMk id="30" creationId="{AE9F4550-8CFB-4924-9145-B034EB38209C}"/>
          </ac:picMkLst>
        </pc:picChg>
        <pc:picChg chg="add mod">
          <ac:chgData name="Subramani K" userId="bf009f75-d47a-408b-a678-4666a6eafc4c" providerId="ADAL" clId="{A3DEC91D-34A4-4989-ACEC-1305A2C77141}" dt="2022-03-17T09:56:07.091" v="157" actId="1035"/>
          <ac:picMkLst>
            <pc:docMk/>
            <pc:sldMk cId="2508173990" sldId="1202"/>
            <ac:picMk id="31" creationId="{401042D5-C898-4226-A0A0-7046850B316A}"/>
          </ac:picMkLst>
        </pc:picChg>
        <pc:picChg chg="add mod">
          <ac:chgData name="Subramani K" userId="bf009f75-d47a-408b-a678-4666a6eafc4c" providerId="ADAL" clId="{A3DEC91D-34A4-4989-ACEC-1305A2C77141}" dt="2022-03-17T09:56:07.091" v="157" actId="1035"/>
          <ac:picMkLst>
            <pc:docMk/>
            <pc:sldMk cId="2508173990" sldId="1202"/>
            <ac:picMk id="32" creationId="{EC5D865C-1D07-4F0E-80D5-1A725358E8F1}"/>
          </ac:picMkLst>
        </pc:picChg>
        <pc:cxnChg chg="add del mod">
          <ac:chgData name="Subramani K" userId="bf009f75-d47a-408b-a678-4666a6eafc4c" providerId="ADAL" clId="{A3DEC91D-34A4-4989-ACEC-1305A2C77141}" dt="2022-03-17T09:55:53.402" v="146" actId="478"/>
          <ac:cxnSpMkLst>
            <pc:docMk/>
            <pc:sldMk cId="2508173990" sldId="1202"/>
            <ac:cxnSpMk id="5" creationId="{4283AD11-CB1A-4076-9F86-EF0341B3B661}"/>
          </ac:cxnSpMkLst>
        </pc:cxn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459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24955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7E61322-3AE8-4C54-B80F-8FF4642C7D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912"/>
          <a:stretch/>
        </p:blipFill>
        <p:spPr>
          <a:xfrm>
            <a:off x="0" y="579394"/>
            <a:ext cx="9698636" cy="23285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1460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Image on background – &lt;Image ID&gt;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F7CC51-E7E8-4B20-9D52-507BE6787303}"/>
              </a:ext>
            </a:extLst>
          </p:cNvPr>
          <p:cNvSpPr/>
          <p:nvPr/>
        </p:nvSpPr>
        <p:spPr>
          <a:xfrm>
            <a:off x="439547" y="3051008"/>
            <a:ext cx="4207404" cy="1412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3063D21-A8E4-4B26-A773-A35673C3D008}"/>
              </a:ext>
            </a:extLst>
          </p:cNvPr>
          <p:cNvSpPr/>
          <p:nvPr/>
        </p:nvSpPr>
        <p:spPr>
          <a:xfrm>
            <a:off x="5676671" y="3174371"/>
            <a:ext cx="3640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This module contains audio. Make sure that your headphones or speakers are connected.</a:t>
            </a:r>
            <a:endParaRPr lang="en-IN" sz="1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AA3249-4F81-4B49-B3ED-9D2ECCBD16FF}"/>
              </a:ext>
            </a:extLst>
          </p:cNvPr>
          <p:cNvSpPr/>
          <p:nvPr/>
        </p:nvSpPr>
        <p:spPr>
          <a:xfrm>
            <a:off x="5676671" y="4009599"/>
            <a:ext cx="3020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A transcript is also available on every audio screen.</a:t>
            </a:r>
            <a:endParaRPr lang="en-IN" sz="1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3903E2E-F118-475E-865D-79660CB43A64}"/>
              </a:ext>
            </a:extLst>
          </p:cNvPr>
          <p:cNvSpPr/>
          <p:nvPr/>
        </p:nvSpPr>
        <p:spPr>
          <a:xfrm>
            <a:off x="5676671" y="4715926"/>
            <a:ext cx="3020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Module Duration: Approximately 20 minutes.</a:t>
            </a:r>
            <a:endParaRPr lang="en-IN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421BCC-54EB-4B8C-BA7F-0C9681DD0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064" y="3121166"/>
            <a:ext cx="564780" cy="57642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01042D5-C898-4226-A0A0-7046850B3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064" y="3956394"/>
            <a:ext cx="564780" cy="57642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C5D865C-1D07-4F0E-80D5-1A725358E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064" y="4689323"/>
            <a:ext cx="564780" cy="57642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03EA38A-BE4F-4F20-94A3-C3A2EAE6F2B0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536163-19F7-42E0-AC49-72DD007C0C3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17199</TotalTime>
  <Words>77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2415</cp:revision>
  <dcterms:created xsi:type="dcterms:W3CDTF">2017-07-21T05:01:19Z</dcterms:created>
  <dcterms:modified xsi:type="dcterms:W3CDTF">2022-04-17T07:32:18Z</dcterms:modified>
</cp:coreProperties>
</file>