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D552F-22BB-478E-AB4C-CE53827A514D}" v="2" dt="2022-03-17T07:59:32.158"/>
    <p1510:client id="{91D59860-FFDD-4286-BC11-E549CA3A25DE}" v="1" dt="2022-03-17T12:59:07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91D59860-FFDD-4286-BC11-E549CA3A25DE}"/>
    <pc:docChg chg="custSel modSld">
      <pc:chgData name="Subramani K" userId="bf009f75-d47a-408b-a678-4666a6eafc4c" providerId="ADAL" clId="{91D59860-FFDD-4286-BC11-E549CA3A25DE}" dt="2022-03-16T07:24:50.521" v="90" actId="20577"/>
      <pc:docMkLst>
        <pc:docMk/>
      </pc:docMkLst>
      <pc:sldChg chg="addSp delSp modSp mod">
        <pc:chgData name="Subramani K" userId="bf009f75-d47a-408b-a678-4666a6eafc4c" providerId="ADAL" clId="{91D59860-FFDD-4286-BC11-E549CA3A25DE}" dt="2022-03-16T07:24:50.521" v="90" actId="20577"/>
        <pc:sldMkLst>
          <pc:docMk/>
          <pc:sldMk cId="2508173990" sldId="1202"/>
        </pc:sldMkLst>
        <pc:spChg chg="mod">
          <ac:chgData name="Subramani K" userId="bf009f75-d47a-408b-a678-4666a6eafc4c" providerId="ADAL" clId="{91D59860-FFDD-4286-BC11-E549CA3A25DE}" dt="2022-03-16T06:55:44.811" v="2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91D59860-FFDD-4286-BC11-E549CA3A25DE}" dt="2022-03-16T06:56:57.484" v="89" actId="20577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91D59860-FFDD-4286-BC11-E549CA3A25DE}" dt="2022-03-16T07:24:50.521" v="90" actId="20577"/>
          <ac:spMkLst>
            <pc:docMk/>
            <pc:sldMk cId="2508173990" sldId="1202"/>
            <ac:spMk id="16" creationId="{C1C1D2FF-4CE7-4550-AB25-172C123B033C}"/>
          </ac:spMkLst>
        </pc:spChg>
        <pc:spChg chg="add mod">
          <ac:chgData name="Subramani K" userId="bf009f75-d47a-408b-a678-4666a6eafc4c" providerId="ADAL" clId="{91D59860-FFDD-4286-BC11-E549CA3A25DE}" dt="2022-03-16T06:56:21.870" v="17" actId="1038"/>
          <ac:spMkLst>
            <pc:docMk/>
            <pc:sldMk cId="2508173990" sldId="1202"/>
            <ac:spMk id="17" creationId="{60C669E6-B770-45A2-8F99-3DCB90ECD31B}"/>
          </ac:spMkLst>
        </pc:spChg>
        <pc:spChg chg="add mod">
          <ac:chgData name="Subramani K" userId="bf009f75-d47a-408b-a678-4666a6eafc4c" providerId="ADAL" clId="{91D59860-FFDD-4286-BC11-E549CA3A25DE}" dt="2022-03-16T06:56:21.870" v="17" actId="1038"/>
          <ac:spMkLst>
            <pc:docMk/>
            <pc:sldMk cId="2508173990" sldId="1202"/>
            <ac:spMk id="18" creationId="{6313EA54-9B80-4B0D-BFC3-0A17BF9EACBD}"/>
          </ac:spMkLst>
        </pc:spChg>
        <pc:spChg chg="add mod">
          <ac:chgData name="Subramani K" userId="bf009f75-d47a-408b-a678-4666a6eafc4c" providerId="ADAL" clId="{91D59860-FFDD-4286-BC11-E549CA3A25DE}" dt="2022-03-16T06:56:21.870" v="17" actId="1038"/>
          <ac:spMkLst>
            <pc:docMk/>
            <pc:sldMk cId="2508173990" sldId="1202"/>
            <ac:spMk id="19" creationId="{E910734C-9A45-403B-8EED-2234B1557C4B}"/>
          </ac:spMkLst>
        </pc:spChg>
        <pc:spChg chg="del">
          <ac:chgData name="Subramani K" userId="bf009f75-d47a-408b-a678-4666a6eafc4c" providerId="ADAL" clId="{91D59860-FFDD-4286-BC11-E549CA3A25DE}" dt="2022-03-16T06:55:42.656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91D59860-FFDD-4286-BC11-E549CA3A25DE}" dt="2022-03-16T06:55:42.656" v="0" actId="478"/>
          <ac:spMkLst>
            <pc:docMk/>
            <pc:sldMk cId="2508173990" sldId="1202"/>
            <ac:spMk id="26" creationId="{4B76F2FC-C7F9-4FB1-88E4-0C5FF9263258}"/>
          </ac:spMkLst>
        </pc:spChg>
        <pc:spChg chg="del">
          <ac:chgData name="Subramani K" userId="bf009f75-d47a-408b-a678-4666a6eafc4c" providerId="ADAL" clId="{91D59860-FFDD-4286-BC11-E549CA3A25DE}" dt="2022-03-16T06:55:42.656" v="0" actId="478"/>
          <ac:spMkLst>
            <pc:docMk/>
            <pc:sldMk cId="2508173990" sldId="1202"/>
            <ac:spMk id="42" creationId="{F8E6E74A-225B-4AE4-9AD8-35C4EA611AA3}"/>
          </ac:spMkLst>
        </pc:spChg>
        <pc:picChg chg="add del mod">
          <ac:chgData name="Subramani K" userId="bf009f75-d47a-408b-a678-4666a6eafc4c" providerId="ADAL" clId="{91D59860-FFDD-4286-BC11-E549CA3A25DE}" dt="2022-03-16T06:56:28.948" v="19" actId="478"/>
          <ac:picMkLst>
            <pc:docMk/>
            <pc:sldMk cId="2508173990" sldId="1202"/>
            <ac:picMk id="13" creationId="{1A2273C3-524F-408A-A22F-3EF919F703A9}"/>
          </ac:picMkLst>
        </pc:picChg>
        <pc:picChg chg="add mod">
          <ac:chgData name="Subramani K" userId="bf009f75-d47a-408b-a678-4666a6eafc4c" providerId="ADAL" clId="{91D59860-FFDD-4286-BC11-E549CA3A25DE}" dt="2022-03-16T06:56:33.804" v="22" actId="1076"/>
          <ac:picMkLst>
            <pc:docMk/>
            <pc:sldMk cId="2508173990" sldId="1202"/>
            <ac:picMk id="15" creationId="{2C15E7A2-8441-4B53-85DA-ACC6CE21C773}"/>
          </ac:picMkLst>
        </pc:picChg>
        <pc:picChg chg="add mod">
          <ac:chgData name="Subramani K" userId="bf009f75-d47a-408b-a678-4666a6eafc4c" providerId="ADAL" clId="{91D59860-FFDD-4286-BC11-E549CA3A25DE}" dt="2022-03-16T06:56:21.870" v="17" actId="1038"/>
          <ac:picMkLst>
            <pc:docMk/>
            <pc:sldMk cId="2508173990" sldId="1202"/>
            <ac:picMk id="20" creationId="{B4437FDF-A82E-4975-86AF-CE7AC35DF500}"/>
          </ac:picMkLst>
        </pc:picChg>
        <pc:picChg chg="add mod">
          <ac:chgData name="Subramani K" userId="bf009f75-d47a-408b-a678-4666a6eafc4c" providerId="ADAL" clId="{91D59860-FFDD-4286-BC11-E549CA3A25DE}" dt="2022-03-16T06:56:21.870" v="17" actId="1038"/>
          <ac:picMkLst>
            <pc:docMk/>
            <pc:sldMk cId="2508173990" sldId="1202"/>
            <ac:picMk id="21" creationId="{083D45D3-BFB5-4023-8AE8-D85DB31B5AE0}"/>
          </ac:picMkLst>
        </pc:picChg>
        <pc:picChg chg="add mod">
          <ac:chgData name="Subramani K" userId="bf009f75-d47a-408b-a678-4666a6eafc4c" providerId="ADAL" clId="{91D59860-FFDD-4286-BC11-E549CA3A25DE}" dt="2022-03-16T06:56:21.870" v="17" actId="1038"/>
          <ac:picMkLst>
            <pc:docMk/>
            <pc:sldMk cId="2508173990" sldId="1202"/>
            <ac:picMk id="22" creationId="{276EA774-F01A-4007-AB3B-111C67E403C8}"/>
          </ac:picMkLst>
        </pc:picChg>
        <pc:picChg chg="del">
          <ac:chgData name="Subramani K" userId="bf009f75-d47a-408b-a678-4666a6eafc4c" providerId="ADAL" clId="{91D59860-FFDD-4286-BC11-E549CA3A25DE}" dt="2022-03-16T06:55:42.656" v="0" actId="478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91D59860-FFDD-4286-BC11-E549CA3A25DE}" dt="2022-03-16T06:55:42.656" v="0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91D59860-FFDD-4286-BC11-E549CA3A25DE}"/>
    <pc:docChg chg="custSel modSld">
      <pc:chgData name="subramani@eidesign.net" userId="bf009f75-d47a-408b-a678-4666a6eafc4c" providerId="ADAL" clId="{91D59860-FFDD-4286-BC11-E549CA3A25DE}" dt="2022-03-17T12:59:22.273" v="8" actId="1037"/>
      <pc:docMkLst>
        <pc:docMk/>
      </pc:docMkLst>
      <pc:sldChg chg="addSp delSp modSp mod">
        <pc:chgData name="subramani@eidesign.net" userId="bf009f75-d47a-408b-a678-4666a6eafc4c" providerId="ADAL" clId="{91D59860-FFDD-4286-BC11-E549CA3A25DE}" dt="2022-03-17T12:59:22.273" v="8" actId="1037"/>
        <pc:sldMkLst>
          <pc:docMk/>
          <pc:sldMk cId="2508173990" sldId="1202"/>
        </pc:sldMkLst>
        <pc:picChg chg="del">
          <ac:chgData name="subramani@eidesign.net" userId="bf009f75-d47a-408b-a678-4666a6eafc4c" providerId="ADAL" clId="{91D59860-FFDD-4286-BC11-E549CA3A25DE}" dt="2022-03-17T12:59:03.770" v="0" actId="478"/>
          <ac:picMkLst>
            <pc:docMk/>
            <pc:sldMk cId="2508173990" sldId="1202"/>
            <ac:picMk id="15" creationId="{2C15E7A2-8441-4B53-85DA-ACC6CE21C773}"/>
          </ac:picMkLst>
        </pc:picChg>
        <pc:picChg chg="add mod modCrop">
          <ac:chgData name="subramani@eidesign.net" userId="bf009f75-d47a-408b-a678-4666a6eafc4c" providerId="ADAL" clId="{91D59860-FFDD-4286-BC11-E549CA3A25DE}" dt="2022-03-17T12:59:22.273" v="8" actId="1037"/>
          <ac:picMkLst>
            <pc:docMk/>
            <pc:sldMk cId="2508173990" sldId="1202"/>
            <ac:picMk id="23" creationId="{C646CE4E-8FDC-45A4-817A-89601521F45E}"/>
          </ac:picMkLst>
        </pc:picChg>
      </pc:sldChg>
    </pc:docChg>
  </pc:docChgLst>
  <pc:docChgLst>
    <pc:chgData name="lakshmikanth" userId="34ec4a14-2b32-4e23-8e6c-bf79444b9b1f" providerId="ADAL" clId="{19DD552F-22BB-478E-AB4C-CE53827A514D}"/>
    <pc:docChg chg="modSld delMainMaster">
      <pc:chgData name="lakshmikanth" userId="34ec4a14-2b32-4e23-8e6c-bf79444b9b1f" providerId="ADAL" clId="{19DD552F-22BB-478E-AB4C-CE53827A514D}" dt="2022-03-17T07:59:37.125" v="9" actId="2696"/>
      <pc:docMkLst>
        <pc:docMk/>
      </pc:docMkLst>
      <pc:sldChg chg="modSp mod">
        <pc:chgData name="lakshmikanth" userId="34ec4a14-2b32-4e23-8e6c-bf79444b9b1f" providerId="ADAL" clId="{19DD552F-22BB-478E-AB4C-CE53827A514D}" dt="2022-03-16T12:02:44.497" v="0"/>
        <pc:sldMkLst>
          <pc:docMk/>
          <pc:sldMk cId="2508173990" sldId="1202"/>
        </pc:sldMkLst>
        <pc:spChg chg="mod">
          <ac:chgData name="lakshmikanth" userId="34ec4a14-2b32-4e23-8e6c-bf79444b9b1f" providerId="ADAL" clId="{19DD552F-22BB-478E-AB4C-CE53827A514D}" dt="2022-03-16T12:02:44.497" v="0"/>
          <ac:spMkLst>
            <pc:docMk/>
            <pc:sldMk cId="2508173990" sldId="1202"/>
            <ac:spMk id="9" creationId="{B7E2EC3C-9883-47AA-9BD1-48DE0A1C8C38}"/>
          </ac:spMkLst>
        </pc:spChg>
      </pc:sldChg>
      <pc:sldMasterChg chg="delSldLayout">
        <pc:chgData name="lakshmikanth" userId="34ec4a14-2b32-4e23-8e6c-bf79444b9b1f" providerId="ADAL" clId="{19DD552F-22BB-478E-AB4C-CE53827A514D}" dt="2022-03-17T07:59:37.125" v="9" actId="2696"/>
        <pc:sldMasterMkLst>
          <pc:docMk/>
          <pc:sldMasterMk cId="336526137" sldId="2147483667"/>
        </pc:sldMasterMkLst>
        <pc:sldLayoutChg chg="del">
          <pc:chgData name="lakshmikanth" userId="34ec4a14-2b32-4e23-8e6c-bf79444b9b1f" providerId="ADAL" clId="{19DD552F-22BB-478E-AB4C-CE53827A514D}" dt="2022-03-17T07:59:37.125" v="9" actId="2696"/>
          <pc:sldLayoutMkLst>
            <pc:docMk/>
            <pc:sldMasterMk cId="336526137" sldId="2147483667"/>
            <pc:sldLayoutMk cId="1926339809" sldId="2147483650"/>
          </pc:sldLayoutMkLst>
        </pc:sldLayoutChg>
        <pc:sldLayoutChg chg="del">
          <pc:chgData name="lakshmikanth" userId="34ec4a14-2b32-4e23-8e6c-bf79444b9b1f" providerId="ADAL" clId="{19DD552F-22BB-478E-AB4C-CE53827A514D}" dt="2022-03-17T07:59:36.052" v="7" actId="2696"/>
          <pc:sldLayoutMkLst>
            <pc:docMk/>
            <pc:sldMasterMk cId="336526137" sldId="2147483667"/>
            <pc:sldLayoutMk cId="1639728466" sldId="2147483655"/>
          </pc:sldLayoutMkLst>
        </pc:sldLayoutChg>
        <pc:sldLayoutChg chg="del">
          <pc:chgData name="lakshmikanth" userId="34ec4a14-2b32-4e23-8e6c-bf79444b9b1f" providerId="ADAL" clId="{19DD552F-22BB-478E-AB4C-CE53827A514D}" dt="2022-03-17T07:59:36.567" v="8" actId="2696"/>
          <pc:sldLayoutMkLst>
            <pc:docMk/>
            <pc:sldMasterMk cId="336526137" sldId="2147483667"/>
            <pc:sldLayoutMk cId="2228977936" sldId="2147483666"/>
          </pc:sldLayoutMkLst>
        </pc:sldLayoutChg>
      </pc:sldMasterChg>
      <pc:sldMasterChg chg="del delSldLayout">
        <pc:chgData name="lakshmikanth" userId="34ec4a14-2b32-4e23-8e6c-bf79444b9b1f" providerId="ADAL" clId="{19DD552F-22BB-478E-AB4C-CE53827A514D}" dt="2022-03-17T07:59:12.323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19DD552F-22BB-478E-AB4C-CE53827A514D}" dt="2022-03-17T07:59:12.314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19DD552F-22BB-478E-AB4C-CE53827A514D}" dt="2022-03-17T07:59:12.316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19DD552F-22BB-478E-AB4C-CE53827A514D}" dt="2022-03-17T07:59:12.318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19DD552F-22BB-478E-AB4C-CE53827A514D}" dt="2022-03-17T07:59:12.319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19DD552F-22BB-478E-AB4C-CE53827A514D}" dt="2022-03-17T07:59:12.320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474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65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G02-L-Static-004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EA475-7A09-41F4-B29E-D01CEF32D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scrn_00_00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– </a:t>
            </a:r>
            <a:r>
              <a:rPr lang="en-IN" sz="1400"/>
              <a:t>&lt;Image ID</a:t>
            </a:r>
            <a:r>
              <a:rPr lang="en-IN" sz="1400" dirty="0"/>
              <a:t>&gt;</a:t>
            </a:r>
          </a:p>
          <a:p>
            <a:r>
              <a:rPr lang="en-IN" sz="1400" dirty="0"/>
              <a:t>Image on left – &lt;Image ID&gt;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C1D2FF-4CE7-4550-AB25-172C123B033C}"/>
              </a:ext>
            </a:extLst>
          </p:cNvPr>
          <p:cNvSpPr/>
          <p:nvPr/>
        </p:nvSpPr>
        <p:spPr>
          <a:xfrm>
            <a:off x="3826034" y="1399026"/>
            <a:ext cx="4758257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C669E6-B770-45A2-8F99-3DCB90ECD31B}"/>
              </a:ext>
            </a:extLst>
          </p:cNvPr>
          <p:cNvSpPr/>
          <p:nvPr/>
        </p:nvSpPr>
        <p:spPr>
          <a:xfrm>
            <a:off x="4684429" y="2798296"/>
            <a:ext cx="3640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This module contains audio. Make sure that your headphones or speakers are connected.</a:t>
            </a:r>
            <a:endParaRPr lang="en-IN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13EA54-9B80-4B0D-BFC3-0A17BF9EACBD}"/>
              </a:ext>
            </a:extLst>
          </p:cNvPr>
          <p:cNvSpPr/>
          <p:nvPr/>
        </p:nvSpPr>
        <p:spPr>
          <a:xfrm>
            <a:off x="4684429" y="3633524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A transcript is also available on every audio screen.</a:t>
            </a:r>
            <a:endParaRPr lang="en-IN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10734C-9A45-403B-8EED-2234B1557C4B}"/>
              </a:ext>
            </a:extLst>
          </p:cNvPr>
          <p:cNvSpPr/>
          <p:nvPr/>
        </p:nvSpPr>
        <p:spPr>
          <a:xfrm>
            <a:off x="4684429" y="4339851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Module Duration: Approximately 20 minutes.</a:t>
            </a:r>
            <a:endParaRPr lang="en-IN" sz="1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4437FDF-A82E-4975-86AF-CE7AC35DF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822" y="2745091"/>
            <a:ext cx="564780" cy="5764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3D45D3-BFB5-4023-8AE8-D85DB31B5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822" y="3580319"/>
            <a:ext cx="564780" cy="57642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76EA774-F01A-4007-AB3B-111C67E40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822" y="4313248"/>
            <a:ext cx="564780" cy="5764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646CE4E-8FDC-45A4-817A-89601521F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459" r="-1" b="-1"/>
          <a:stretch/>
        </p:blipFill>
        <p:spPr>
          <a:xfrm>
            <a:off x="785487" y="1454046"/>
            <a:ext cx="2986759" cy="37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17195</TotalTime>
  <Words>72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2022-04-17T04:08:00Z</dcterms:modified>
</cp:coreProperties>
</file>