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31D94B-3939-4352-B666-9BDB676D4842}" v="4" dt="2022-03-17T13:02:01.083"/>
    <p1510:client id="{C2C3A570-5E54-4842-971A-0379720D7FDC}" v="2" dt="2022-03-17T08:10:49.3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kshmikanth" userId="34ec4a14-2b32-4e23-8e6c-bf79444b9b1f" providerId="ADAL" clId="{C2C3A570-5E54-4842-971A-0379720D7FDC}"/>
    <pc:docChg chg="modSld delMainMaster">
      <pc:chgData name="lakshmikanth" userId="34ec4a14-2b32-4e23-8e6c-bf79444b9b1f" providerId="ADAL" clId="{C2C3A570-5E54-4842-971A-0379720D7FDC}" dt="2022-03-17T08:11:06.240" v="10" actId="1076"/>
      <pc:docMkLst>
        <pc:docMk/>
      </pc:docMkLst>
      <pc:sldChg chg="modSp mod">
        <pc:chgData name="lakshmikanth" userId="34ec4a14-2b32-4e23-8e6c-bf79444b9b1f" providerId="ADAL" clId="{C2C3A570-5E54-4842-971A-0379720D7FDC}" dt="2022-03-17T08:11:06.240" v="10" actId="1076"/>
        <pc:sldMkLst>
          <pc:docMk/>
          <pc:sldMk cId="2508173990" sldId="1202"/>
        </pc:sldMkLst>
        <pc:spChg chg="mod">
          <ac:chgData name="lakshmikanth" userId="34ec4a14-2b32-4e23-8e6c-bf79444b9b1f" providerId="ADAL" clId="{C2C3A570-5E54-4842-971A-0379720D7FDC}" dt="2022-03-16T12:03:02.912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C2C3A570-5E54-4842-971A-0379720D7FDC}" dt="2022-03-17T08:11:06.240" v="10" actId="1076"/>
          <ac:spMkLst>
            <pc:docMk/>
            <pc:sldMk cId="2508173990" sldId="1202"/>
            <ac:spMk id="16" creationId="{ADE7C3B5-48D4-4AC1-B7E3-724D5F17E553}"/>
          </ac:spMkLst>
        </pc:spChg>
        <pc:spChg chg="mod">
          <ac:chgData name="lakshmikanth" userId="34ec4a14-2b32-4e23-8e6c-bf79444b9b1f" providerId="ADAL" clId="{C2C3A570-5E54-4842-971A-0379720D7FDC}" dt="2022-03-17T08:11:06.240" v="10" actId="1076"/>
          <ac:spMkLst>
            <pc:docMk/>
            <pc:sldMk cId="2508173990" sldId="1202"/>
            <ac:spMk id="17" creationId="{FCAE3691-AB55-442D-8D78-BAB37C61D852}"/>
          </ac:spMkLst>
        </pc:spChg>
        <pc:spChg chg="mod">
          <ac:chgData name="lakshmikanth" userId="34ec4a14-2b32-4e23-8e6c-bf79444b9b1f" providerId="ADAL" clId="{C2C3A570-5E54-4842-971A-0379720D7FDC}" dt="2022-03-17T08:11:06.240" v="10" actId="1076"/>
          <ac:spMkLst>
            <pc:docMk/>
            <pc:sldMk cId="2508173990" sldId="1202"/>
            <ac:spMk id="19" creationId="{F880B81B-989B-4D81-9AB0-36529C272988}"/>
          </ac:spMkLst>
        </pc:spChg>
        <pc:spChg chg="mod">
          <ac:chgData name="lakshmikanth" userId="34ec4a14-2b32-4e23-8e6c-bf79444b9b1f" providerId="ADAL" clId="{C2C3A570-5E54-4842-971A-0379720D7FDC}" dt="2022-03-17T08:11:06.240" v="10" actId="1076"/>
          <ac:spMkLst>
            <pc:docMk/>
            <pc:sldMk cId="2508173990" sldId="1202"/>
            <ac:spMk id="21" creationId="{C9273EB0-3E63-4EC6-985E-8FDDA84D38C2}"/>
          </ac:spMkLst>
        </pc:spChg>
        <pc:spChg chg="mod">
          <ac:chgData name="lakshmikanth" userId="34ec4a14-2b32-4e23-8e6c-bf79444b9b1f" providerId="ADAL" clId="{C2C3A570-5E54-4842-971A-0379720D7FDC}" dt="2022-03-17T08:11:06.240" v="10" actId="1076"/>
          <ac:spMkLst>
            <pc:docMk/>
            <pc:sldMk cId="2508173990" sldId="1202"/>
            <ac:spMk id="33" creationId="{0752D541-1D41-486B-868D-0C44FE9A68D2}"/>
          </ac:spMkLst>
        </pc:spChg>
        <pc:spChg chg="mod">
          <ac:chgData name="lakshmikanth" userId="34ec4a14-2b32-4e23-8e6c-bf79444b9b1f" providerId="ADAL" clId="{C2C3A570-5E54-4842-971A-0379720D7FDC}" dt="2022-03-17T08:11:06.240" v="10" actId="1076"/>
          <ac:spMkLst>
            <pc:docMk/>
            <pc:sldMk cId="2508173990" sldId="1202"/>
            <ac:spMk id="35" creationId="{479E89EF-FA78-407D-9C70-4792A1530D66}"/>
          </ac:spMkLst>
        </pc:spChg>
        <pc:spChg chg="mod">
          <ac:chgData name="lakshmikanth" userId="34ec4a14-2b32-4e23-8e6c-bf79444b9b1f" providerId="ADAL" clId="{C2C3A570-5E54-4842-971A-0379720D7FDC}" dt="2022-03-17T08:11:06.240" v="10" actId="1076"/>
          <ac:spMkLst>
            <pc:docMk/>
            <pc:sldMk cId="2508173990" sldId="1202"/>
            <ac:spMk id="37" creationId="{5AE35CA1-F767-4574-90A6-7957716A4E92}"/>
          </ac:spMkLst>
        </pc:spChg>
        <pc:picChg chg="mod">
          <ac:chgData name="lakshmikanth" userId="34ec4a14-2b32-4e23-8e6c-bf79444b9b1f" providerId="ADAL" clId="{C2C3A570-5E54-4842-971A-0379720D7FDC}" dt="2022-03-17T08:11:06.240" v="10" actId="1076"/>
          <ac:picMkLst>
            <pc:docMk/>
            <pc:sldMk cId="2508173990" sldId="1202"/>
            <ac:picMk id="13" creationId="{55FB5C39-D48F-4CD3-8750-CB3DB323BFB9}"/>
          </ac:picMkLst>
        </pc:picChg>
        <pc:picChg chg="mod">
          <ac:chgData name="lakshmikanth" userId="34ec4a14-2b32-4e23-8e6c-bf79444b9b1f" providerId="ADAL" clId="{C2C3A570-5E54-4842-971A-0379720D7FDC}" dt="2022-03-17T08:11:06.240" v="10" actId="1076"/>
          <ac:picMkLst>
            <pc:docMk/>
            <pc:sldMk cId="2508173990" sldId="1202"/>
            <ac:picMk id="18" creationId="{49E1AF95-257C-48A8-A547-FA596C838D03}"/>
          </ac:picMkLst>
        </pc:picChg>
        <pc:picChg chg="mod">
          <ac:chgData name="lakshmikanth" userId="34ec4a14-2b32-4e23-8e6c-bf79444b9b1f" providerId="ADAL" clId="{C2C3A570-5E54-4842-971A-0379720D7FDC}" dt="2022-03-17T08:11:06.240" v="10" actId="1076"/>
          <ac:picMkLst>
            <pc:docMk/>
            <pc:sldMk cId="2508173990" sldId="1202"/>
            <ac:picMk id="20" creationId="{809101D9-8D05-4F25-9BA5-8941BAA0844F}"/>
          </ac:picMkLst>
        </pc:picChg>
        <pc:picChg chg="mod">
          <ac:chgData name="lakshmikanth" userId="34ec4a14-2b32-4e23-8e6c-bf79444b9b1f" providerId="ADAL" clId="{C2C3A570-5E54-4842-971A-0379720D7FDC}" dt="2022-03-17T08:11:06.240" v="10" actId="1076"/>
          <ac:picMkLst>
            <pc:docMk/>
            <pc:sldMk cId="2508173990" sldId="1202"/>
            <ac:picMk id="32" creationId="{DBFAD019-C2D4-4810-9C1E-446FFED7CEB5}"/>
          </ac:picMkLst>
        </pc:picChg>
        <pc:picChg chg="mod">
          <ac:chgData name="lakshmikanth" userId="34ec4a14-2b32-4e23-8e6c-bf79444b9b1f" providerId="ADAL" clId="{C2C3A570-5E54-4842-971A-0379720D7FDC}" dt="2022-03-17T08:11:06.240" v="10" actId="1076"/>
          <ac:picMkLst>
            <pc:docMk/>
            <pc:sldMk cId="2508173990" sldId="1202"/>
            <ac:picMk id="34" creationId="{4B128050-9721-4391-9259-ADBCE00EA7A7}"/>
          </ac:picMkLst>
        </pc:picChg>
        <pc:picChg chg="mod">
          <ac:chgData name="lakshmikanth" userId="34ec4a14-2b32-4e23-8e6c-bf79444b9b1f" providerId="ADAL" clId="{C2C3A570-5E54-4842-971A-0379720D7FDC}" dt="2022-03-17T08:11:06.240" v="10" actId="1076"/>
          <ac:picMkLst>
            <pc:docMk/>
            <pc:sldMk cId="2508173990" sldId="1202"/>
            <ac:picMk id="36" creationId="{28E3FBF9-F82D-40EF-8384-1DE42C3A0EE9}"/>
          </ac:picMkLst>
        </pc:picChg>
      </pc:sldChg>
      <pc:sldMasterChg chg="del delSldLayout">
        <pc:chgData name="lakshmikanth" userId="34ec4a14-2b32-4e23-8e6c-bf79444b9b1f" providerId="ADAL" clId="{C2C3A570-5E54-4842-971A-0379720D7FDC}" dt="2022-03-17T08:10:45.273" v="6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C2C3A570-5E54-4842-971A-0379720D7FDC}" dt="2022-03-17T08:10:45.266" v="1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C2C3A570-5E54-4842-971A-0379720D7FDC}" dt="2022-03-17T08:10:45.268" v="2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C2C3A570-5E54-4842-971A-0379720D7FDC}" dt="2022-03-17T08:10:45.270" v="3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C2C3A570-5E54-4842-971A-0379720D7FDC}" dt="2022-03-17T08:10:45.271" v="4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C2C3A570-5E54-4842-971A-0379720D7FDC}" dt="2022-03-17T08:10:45.272" v="5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C2C3A570-5E54-4842-971A-0379720D7FDC}" dt="2022-03-17T08:10:53.264" v="9" actId="2696"/>
        <pc:sldMasterMkLst>
          <pc:docMk/>
          <pc:sldMasterMk cId="1451599108" sldId="2147483684"/>
        </pc:sldMasterMkLst>
        <pc:sldLayoutChg chg="del">
          <pc:chgData name="lakshmikanth" userId="34ec4a14-2b32-4e23-8e6c-bf79444b9b1f" providerId="ADAL" clId="{C2C3A570-5E54-4842-971A-0379720D7FDC}" dt="2022-03-17T08:10:53.264" v="9" actId="2696"/>
          <pc:sldLayoutMkLst>
            <pc:docMk/>
            <pc:sldMasterMk cId="1451599108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C2C3A570-5E54-4842-971A-0379720D7FDC}" dt="2022-03-17T08:10:51.347" v="7" actId="2696"/>
          <pc:sldLayoutMkLst>
            <pc:docMk/>
            <pc:sldMasterMk cId="1451599108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C2C3A570-5E54-4842-971A-0379720D7FDC}" dt="2022-03-17T08:10:52.227" v="8" actId="2696"/>
          <pc:sldLayoutMkLst>
            <pc:docMk/>
            <pc:sldMasterMk cId="1451599108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@eidesign.net" userId="bf009f75-d47a-408b-a678-4666a6eafc4c" providerId="ADAL" clId="{5131D94B-3939-4352-B666-9BDB676D4842}"/>
    <pc:docChg chg="custSel modSld">
      <pc:chgData name="subramani@eidesign.net" userId="bf009f75-d47a-408b-a678-4666a6eafc4c" providerId="ADAL" clId="{5131D94B-3939-4352-B666-9BDB676D4842}" dt="2022-03-17T13:02:13.009" v="101" actId="1035"/>
      <pc:docMkLst>
        <pc:docMk/>
      </pc:docMkLst>
      <pc:sldChg chg="addSp delSp modSp mod">
        <pc:chgData name="subramani@eidesign.net" userId="bf009f75-d47a-408b-a678-4666a6eafc4c" providerId="ADAL" clId="{5131D94B-3939-4352-B666-9BDB676D4842}" dt="2022-03-17T13:02:13.009" v="101" actId="1035"/>
        <pc:sldMkLst>
          <pc:docMk/>
          <pc:sldMk cId="2508173990" sldId="1202"/>
        </pc:sldMkLst>
        <pc:spChg chg="mod">
          <ac:chgData name="subramani@eidesign.net" userId="bf009f75-d47a-408b-a678-4666a6eafc4c" providerId="ADAL" clId="{5131D94B-3939-4352-B666-9BDB676D4842}" dt="2022-03-17T13:02:13.009" v="101" actId="1035"/>
          <ac:spMkLst>
            <pc:docMk/>
            <pc:sldMk cId="2508173990" sldId="1202"/>
            <ac:spMk id="16" creationId="{ADE7C3B5-48D4-4AC1-B7E3-724D5F17E553}"/>
          </ac:spMkLst>
        </pc:spChg>
        <pc:spChg chg="mod">
          <ac:chgData name="subramani@eidesign.net" userId="bf009f75-d47a-408b-a678-4666a6eafc4c" providerId="ADAL" clId="{5131D94B-3939-4352-B666-9BDB676D4842}" dt="2022-03-17T13:02:13.009" v="101" actId="1035"/>
          <ac:spMkLst>
            <pc:docMk/>
            <pc:sldMk cId="2508173990" sldId="1202"/>
            <ac:spMk id="19" creationId="{F880B81B-989B-4D81-9AB0-36529C272988}"/>
          </ac:spMkLst>
        </pc:spChg>
        <pc:spChg chg="mod">
          <ac:chgData name="subramani@eidesign.net" userId="bf009f75-d47a-408b-a678-4666a6eafc4c" providerId="ADAL" clId="{5131D94B-3939-4352-B666-9BDB676D4842}" dt="2022-03-17T13:02:13.009" v="101" actId="1035"/>
          <ac:spMkLst>
            <pc:docMk/>
            <pc:sldMk cId="2508173990" sldId="1202"/>
            <ac:spMk id="21" creationId="{C9273EB0-3E63-4EC6-985E-8FDDA84D38C2}"/>
          </ac:spMkLst>
        </pc:spChg>
        <pc:spChg chg="add mod">
          <ac:chgData name="subramani@eidesign.net" userId="bf009f75-d47a-408b-a678-4666a6eafc4c" providerId="ADAL" clId="{5131D94B-3939-4352-B666-9BDB676D4842}" dt="2022-03-17T13:02:03.334" v="100" actId="1076"/>
          <ac:spMkLst>
            <pc:docMk/>
            <pc:sldMk cId="2508173990" sldId="1202"/>
            <ac:spMk id="25" creationId="{FA50F44B-CD3E-4A9C-A9B7-85312A0B8F78}"/>
          </ac:spMkLst>
        </pc:spChg>
        <pc:spChg chg="add mod">
          <ac:chgData name="subramani@eidesign.net" userId="bf009f75-d47a-408b-a678-4666a6eafc4c" providerId="ADAL" clId="{5131D94B-3939-4352-B666-9BDB676D4842}" dt="2022-03-17T13:02:03.334" v="100" actId="1076"/>
          <ac:spMkLst>
            <pc:docMk/>
            <pc:sldMk cId="2508173990" sldId="1202"/>
            <ac:spMk id="26" creationId="{9B1F8751-54AD-4581-BB56-FE0A2B4556B6}"/>
          </ac:spMkLst>
        </pc:spChg>
        <pc:spChg chg="add mod">
          <ac:chgData name="subramani@eidesign.net" userId="bf009f75-d47a-408b-a678-4666a6eafc4c" providerId="ADAL" clId="{5131D94B-3939-4352-B666-9BDB676D4842}" dt="2022-03-17T13:02:03.334" v="100" actId="1076"/>
          <ac:spMkLst>
            <pc:docMk/>
            <pc:sldMk cId="2508173990" sldId="1202"/>
            <ac:spMk id="27" creationId="{8B50FF34-5C29-4E52-98EA-5A5385590382}"/>
          </ac:spMkLst>
        </pc:spChg>
        <pc:spChg chg="del">
          <ac:chgData name="subramani@eidesign.net" userId="bf009f75-d47a-408b-a678-4666a6eafc4c" providerId="ADAL" clId="{5131D94B-3939-4352-B666-9BDB676D4842}" dt="2022-03-17T13:01:15.343" v="87" actId="478"/>
          <ac:spMkLst>
            <pc:docMk/>
            <pc:sldMk cId="2508173990" sldId="1202"/>
            <ac:spMk id="33" creationId="{0752D541-1D41-486B-868D-0C44FE9A68D2}"/>
          </ac:spMkLst>
        </pc:spChg>
        <pc:spChg chg="del">
          <ac:chgData name="subramani@eidesign.net" userId="bf009f75-d47a-408b-a678-4666a6eafc4c" providerId="ADAL" clId="{5131D94B-3939-4352-B666-9BDB676D4842}" dt="2022-03-17T13:01:15.343" v="87" actId="478"/>
          <ac:spMkLst>
            <pc:docMk/>
            <pc:sldMk cId="2508173990" sldId="1202"/>
            <ac:spMk id="35" creationId="{479E89EF-FA78-407D-9C70-4792A1530D66}"/>
          </ac:spMkLst>
        </pc:spChg>
        <pc:spChg chg="del">
          <ac:chgData name="subramani@eidesign.net" userId="bf009f75-d47a-408b-a678-4666a6eafc4c" providerId="ADAL" clId="{5131D94B-3939-4352-B666-9BDB676D4842}" dt="2022-03-17T13:01:15.343" v="87" actId="478"/>
          <ac:spMkLst>
            <pc:docMk/>
            <pc:sldMk cId="2508173990" sldId="1202"/>
            <ac:spMk id="37" creationId="{5AE35CA1-F767-4574-90A6-7957716A4E92}"/>
          </ac:spMkLst>
        </pc:spChg>
        <pc:picChg chg="del">
          <ac:chgData name="subramani@eidesign.net" userId="bf009f75-d47a-408b-a678-4666a6eafc4c" providerId="ADAL" clId="{5131D94B-3939-4352-B666-9BDB676D4842}" dt="2022-03-17T13:00:34.840" v="4" actId="478"/>
          <ac:picMkLst>
            <pc:docMk/>
            <pc:sldMk cId="2508173990" sldId="1202"/>
            <ac:picMk id="13" creationId="{55FB5C39-D48F-4CD3-8750-CB3DB323BFB9}"/>
          </ac:picMkLst>
        </pc:picChg>
        <pc:picChg chg="del">
          <ac:chgData name="subramani@eidesign.net" userId="bf009f75-d47a-408b-a678-4666a6eafc4c" providerId="ADAL" clId="{5131D94B-3939-4352-B666-9BDB676D4842}" dt="2022-03-17T13:00:34.840" v="4" actId="478"/>
          <ac:picMkLst>
            <pc:docMk/>
            <pc:sldMk cId="2508173990" sldId="1202"/>
            <ac:picMk id="18" creationId="{49E1AF95-257C-48A8-A547-FA596C838D03}"/>
          </ac:picMkLst>
        </pc:picChg>
        <pc:picChg chg="del">
          <ac:chgData name="subramani@eidesign.net" userId="bf009f75-d47a-408b-a678-4666a6eafc4c" providerId="ADAL" clId="{5131D94B-3939-4352-B666-9BDB676D4842}" dt="2022-03-17T13:00:34.840" v="4" actId="478"/>
          <ac:picMkLst>
            <pc:docMk/>
            <pc:sldMk cId="2508173990" sldId="1202"/>
            <ac:picMk id="20" creationId="{809101D9-8D05-4F25-9BA5-8941BAA0844F}"/>
          </ac:picMkLst>
        </pc:picChg>
        <pc:picChg chg="add mod modCrop">
          <ac:chgData name="subramani@eidesign.net" userId="bf009f75-d47a-408b-a678-4666a6eafc4c" providerId="ADAL" clId="{5131D94B-3939-4352-B666-9BDB676D4842}" dt="2022-03-17T13:01:51.075" v="94" actId="12788"/>
          <ac:picMkLst>
            <pc:docMk/>
            <pc:sldMk cId="2508173990" sldId="1202"/>
            <ac:picMk id="22" creationId="{CCC0CB4E-4514-48D4-ABA8-16BC1713FAEF}"/>
          </ac:picMkLst>
        </pc:picChg>
        <pc:picChg chg="add mod">
          <ac:chgData name="subramani@eidesign.net" userId="bf009f75-d47a-408b-a678-4666a6eafc4c" providerId="ADAL" clId="{5131D94B-3939-4352-B666-9BDB676D4842}" dt="2022-03-17T13:01:54.268" v="96" actId="1038"/>
          <ac:picMkLst>
            <pc:docMk/>
            <pc:sldMk cId="2508173990" sldId="1202"/>
            <ac:picMk id="23" creationId="{57D5CCAC-4FFB-4407-BA89-558AB9F05F1A}"/>
          </ac:picMkLst>
        </pc:picChg>
        <pc:picChg chg="add mod">
          <ac:chgData name="subramani@eidesign.net" userId="bf009f75-d47a-408b-a678-4666a6eafc4c" providerId="ADAL" clId="{5131D94B-3939-4352-B666-9BDB676D4842}" dt="2022-03-17T13:01:56.933" v="98" actId="1037"/>
          <ac:picMkLst>
            <pc:docMk/>
            <pc:sldMk cId="2508173990" sldId="1202"/>
            <ac:picMk id="24" creationId="{9C8EA90B-62EB-4F45-9341-6020DADFF6D6}"/>
          </ac:picMkLst>
        </pc:picChg>
        <pc:picChg chg="add mod">
          <ac:chgData name="subramani@eidesign.net" userId="bf009f75-d47a-408b-a678-4666a6eafc4c" providerId="ADAL" clId="{5131D94B-3939-4352-B666-9BDB676D4842}" dt="2022-03-17T13:02:03.334" v="100" actId="1076"/>
          <ac:picMkLst>
            <pc:docMk/>
            <pc:sldMk cId="2508173990" sldId="1202"/>
            <ac:picMk id="28" creationId="{D610AF26-BCFC-43EC-8200-82FC1B9EF517}"/>
          </ac:picMkLst>
        </pc:picChg>
        <pc:picChg chg="add mod">
          <ac:chgData name="subramani@eidesign.net" userId="bf009f75-d47a-408b-a678-4666a6eafc4c" providerId="ADAL" clId="{5131D94B-3939-4352-B666-9BDB676D4842}" dt="2022-03-17T13:02:03.334" v="100" actId="1076"/>
          <ac:picMkLst>
            <pc:docMk/>
            <pc:sldMk cId="2508173990" sldId="1202"/>
            <ac:picMk id="29" creationId="{02B1AAED-D6B0-43E2-8B7D-34E24B978E23}"/>
          </ac:picMkLst>
        </pc:picChg>
        <pc:picChg chg="add mod">
          <ac:chgData name="subramani@eidesign.net" userId="bf009f75-d47a-408b-a678-4666a6eafc4c" providerId="ADAL" clId="{5131D94B-3939-4352-B666-9BDB676D4842}" dt="2022-03-17T13:02:03.334" v="100" actId="1076"/>
          <ac:picMkLst>
            <pc:docMk/>
            <pc:sldMk cId="2508173990" sldId="1202"/>
            <ac:picMk id="30" creationId="{2CF72BB9-A023-4781-BBD7-E430AEE91F08}"/>
          </ac:picMkLst>
        </pc:picChg>
        <pc:picChg chg="del">
          <ac:chgData name="subramani@eidesign.net" userId="bf009f75-d47a-408b-a678-4666a6eafc4c" providerId="ADAL" clId="{5131D94B-3939-4352-B666-9BDB676D4842}" dt="2022-03-17T13:01:15.343" v="87" actId="478"/>
          <ac:picMkLst>
            <pc:docMk/>
            <pc:sldMk cId="2508173990" sldId="1202"/>
            <ac:picMk id="32" creationId="{DBFAD019-C2D4-4810-9C1E-446FFED7CEB5}"/>
          </ac:picMkLst>
        </pc:picChg>
        <pc:picChg chg="del">
          <ac:chgData name="subramani@eidesign.net" userId="bf009f75-d47a-408b-a678-4666a6eafc4c" providerId="ADAL" clId="{5131D94B-3939-4352-B666-9BDB676D4842}" dt="2022-03-17T13:01:15.343" v="87" actId="478"/>
          <ac:picMkLst>
            <pc:docMk/>
            <pc:sldMk cId="2508173990" sldId="1202"/>
            <ac:picMk id="34" creationId="{4B128050-9721-4391-9259-ADBCE00EA7A7}"/>
          </ac:picMkLst>
        </pc:picChg>
        <pc:picChg chg="del">
          <ac:chgData name="subramani@eidesign.net" userId="bf009f75-d47a-408b-a678-4666a6eafc4c" providerId="ADAL" clId="{5131D94B-3939-4352-B666-9BDB676D4842}" dt="2022-03-17T13:01:15.343" v="87" actId="478"/>
          <ac:picMkLst>
            <pc:docMk/>
            <pc:sldMk cId="2508173990" sldId="1202"/>
            <ac:picMk id="36" creationId="{28E3FBF9-F82D-40EF-8384-1DE42C3A0EE9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131D94B-3939-4352-B666-9BDB676D4842}"/>
    <pc:docChg chg="undo custSel modSld">
      <pc:chgData name="Subramani K" userId="bf009f75-d47a-408b-a678-4666a6eafc4c" providerId="ADAL" clId="{5131D94B-3939-4352-B666-9BDB676D4842}" dt="2022-03-16T07:03:52.111" v="97" actId="1035"/>
      <pc:docMkLst>
        <pc:docMk/>
      </pc:docMkLst>
      <pc:sldChg chg="addSp delSp modSp mod">
        <pc:chgData name="Subramani K" userId="bf009f75-d47a-408b-a678-4666a6eafc4c" providerId="ADAL" clId="{5131D94B-3939-4352-B666-9BDB676D4842}" dt="2022-03-16T07:03:52.111" v="97" actId="1035"/>
        <pc:sldMkLst>
          <pc:docMk/>
          <pc:sldMk cId="2508173990" sldId="1202"/>
        </pc:sldMkLst>
        <pc:spChg chg="mod">
          <ac:chgData name="Subramani K" userId="bf009f75-d47a-408b-a678-4666a6eafc4c" providerId="ADAL" clId="{5131D94B-3939-4352-B666-9BDB676D4842}" dt="2022-03-16T07:03:26.250" v="81" actId="20577"/>
          <ac:spMkLst>
            <pc:docMk/>
            <pc:sldMk cId="2508173990" sldId="1202"/>
            <ac:spMk id="9" creationId="{B7E2EC3C-9883-47AA-9BD1-48DE0A1C8C38}"/>
          </ac:spMkLst>
        </pc:spChg>
        <pc:spChg chg="add del mod">
          <ac:chgData name="Subramani K" userId="bf009f75-d47a-408b-a678-4666a6eafc4c" providerId="ADAL" clId="{5131D94B-3939-4352-B666-9BDB676D4842}" dt="2022-03-16T07:00:54.380" v="3" actId="478"/>
          <ac:spMkLst>
            <pc:docMk/>
            <pc:sldMk cId="2508173990" sldId="1202"/>
            <ac:spMk id="15" creationId="{C3C013EE-D513-4D6B-AD60-DB9633880902}"/>
          </ac:spMkLst>
        </pc:spChg>
        <pc:spChg chg="add mod">
          <ac:chgData name="Subramani K" userId="bf009f75-d47a-408b-a678-4666a6eafc4c" providerId="ADAL" clId="{5131D94B-3939-4352-B666-9BDB676D4842}" dt="2022-03-16T07:03:52.111" v="97" actId="1035"/>
          <ac:spMkLst>
            <pc:docMk/>
            <pc:sldMk cId="2508173990" sldId="1202"/>
            <ac:spMk id="16" creationId="{ADE7C3B5-48D4-4AC1-B7E3-724D5F17E553}"/>
          </ac:spMkLst>
        </pc:spChg>
        <pc:spChg chg="add mod">
          <ac:chgData name="Subramani K" userId="bf009f75-d47a-408b-a678-4666a6eafc4c" providerId="ADAL" clId="{5131D94B-3939-4352-B666-9BDB676D4842}" dt="2022-03-16T07:02:33.006" v="67" actId="1035"/>
          <ac:spMkLst>
            <pc:docMk/>
            <pc:sldMk cId="2508173990" sldId="1202"/>
            <ac:spMk id="17" creationId="{FCAE3691-AB55-442D-8D78-BAB37C61D852}"/>
          </ac:spMkLst>
        </pc:spChg>
        <pc:spChg chg="add mod">
          <ac:chgData name="Subramani K" userId="bf009f75-d47a-408b-a678-4666a6eafc4c" providerId="ADAL" clId="{5131D94B-3939-4352-B666-9BDB676D4842}" dt="2022-03-16T07:03:52.111" v="97" actId="1035"/>
          <ac:spMkLst>
            <pc:docMk/>
            <pc:sldMk cId="2508173990" sldId="1202"/>
            <ac:spMk id="19" creationId="{F880B81B-989B-4D81-9AB0-36529C272988}"/>
          </ac:spMkLst>
        </pc:spChg>
        <pc:spChg chg="add mod">
          <ac:chgData name="Subramani K" userId="bf009f75-d47a-408b-a678-4666a6eafc4c" providerId="ADAL" clId="{5131D94B-3939-4352-B666-9BDB676D4842}" dt="2022-03-16T07:03:52.111" v="97" actId="1035"/>
          <ac:spMkLst>
            <pc:docMk/>
            <pc:sldMk cId="2508173990" sldId="1202"/>
            <ac:spMk id="21" creationId="{C9273EB0-3E63-4EC6-985E-8FDDA84D38C2}"/>
          </ac:spMkLst>
        </pc:spChg>
        <pc:spChg chg="del">
          <ac:chgData name="Subramani K" userId="bf009f75-d47a-408b-a678-4666a6eafc4c" providerId="ADAL" clId="{5131D94B-3939-4352-B666-9BDB676D4842}" dt="2022-03-16T07:00:27.072" v="0" actId="478"/>
          <ac:spMkLst>
            <pc:docMk/>
            <pc:sldMk cId="2508173990" sldId="1202"/>
            <ac:spMk id="25" creationId="{F7F7CC51-E7E8-4B20-9D52-507BE6787303}"/>
          </ac:spMkLst>
        </pc:spChg>
        <pc:spChg chg="del">
          <ac:chgData name="Subramani K" userId="bf009f75-d47a-408b-a678-4666a6eafc4c" providerId="ADAL" clId="{5131D94B-3939-4352-B666-9BDB676D4842}" dt="2022-03-16T07:00:27.072" v="0" actId="478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5131D94B-3939-4352-B666-9BDB676D4842}" dt="2022-03-16T07:02:09.562" v="53"/>
          <ac:spMkLst>
            <pc:docMk/>
            <pc:sldMk cId="2508173990" sldId="1202"/>
            <ac:spMk id="27" creationId="{0D0A0C00-7735-4DD2-B875-54A15130BD8D}"/>
          </ac:spMkLst>
        </pc:spChg>
        <pc:spChg chg="add del mod">
          <ac:chgData name="Subramani K" userId="bf009f75-d47a-408b-a678-4666a6eafc4c" providerId="ADAL" clId="{5131D94B-3939-4352-B666-9BDB676D4842}" dt="2022-03-16T07:02:09.562" v="53"/>
          <ac:spMkLst>
            <pc:docMk/>
            <pc:sldMk cId="2508173990" sldId="1202"/>
            <ac:spMk id="29" creationId="{4A2C2A09-EE95-46EB-A2CE-4F3CEB3DE90F}"/>
          </ac:spMkLst>
        </pc:spChg>
        <pc:spChg chg="add del mod">
          <ac:chgData name="Subramani K" userId="bf009f75-d47a-408b-a678-4666a6eafc4c" providerId="ADAL" clId="{5131D94B-3939-4352-B666-9BDB676D4842}" dt="2022-03-16T07:02:09.562" v="53"/>
          <ac:spMkLst>
            <pc:docMk/>
            <pc:sldMk cId="2508173990" sldId="1202"/>
            <ac:spMk id="31" creationId="{E6B70C68-2883-48D9-9BB6-42204B05B3C8}"/>
          </ac:spMkLst>
        </pc:spChg>
        <pc:spChg chg="add mod">
          <ac:chgData name="Subramani K" userId="bf009f75-d47a-408b-a678-4666a6eafc4c" providerId="ADAL" clId="{5131D94B-3939-4352-B666-9BDB676D4842}" dt="2022-03-16T07:03:47.515" v="93" actId="1036"/>
          <ac:spMkLst>
            <pc:docMk/>
            <pc:sldMk cId="2508173990" sldId="1202"/>
            <ac:spMk id="33" creationId="{0752D541-1D41-486B-868D-0C44FE9A68D2}"/>
          </ac:spMkLst>
        </pc:spChg>
        <pc:spChg chg="add mod">
          <ac:chgData name="Subramani K" userId="bf009f75-d47a-408b-a678-4666a6eafc4c" providerId="ADAL" clId="{5131D94B-3939-4352-B666-9BDB676D4842}" dt="2022-03-16T07:03:47.515" v="93" actId="1036"/>
          <ac:spMkLst>
            <pc:docMk/>
            <pc:sldMk cId="2508173990" sldId="1202"/>
            <ac:spMk id="35" creationId="{479E89EF-FA78-407D-9C70-4792A1530D66}"/>
          </ac:spMkLst>
        </pc:spChg>
        <pc:spChg chg="add mod">
          <ac:chgData name="Subramani K" userId="bf009f75-d47a-408b-a678-4666a6eafc4c" providerId="ADAL" clId="{5131D94B-3939-4352-B666-9BDB676D4842}" dt="2022-03-16T07:03:47.515" v="93" actId="1036"/>
          <ac:spMkLst>
            <pc:docMk/>
            <pc:sldMk cId="2508173990" sldId="1202"/>
            <ac:spMk id="37" creationId="{5AE35CA1-F767-4574-90A6-7957716A4E92}"/>
          </ac:spMkLst>
        </pc:spChg>
        <pc:spChg chg="del">
          <ac:chgData name="Subramani K" userId="bf009f75-d47a-408b-a678-4666a6eafc4c" providerId="ADAL" clId="{5131D94B-3939-4352-B666-9BDB676D4842}" dt="2022-03-16T07:00:29.710" v="1" actId="478"/>
          <ac:spMkLst>
            <pc:docMk/>
            <pc:sldMk cId="2508173990" sldId="1202"/>
            <ac:spMk id="42" creationId="{F8E6E74A-225B-4AE4-9AD8-35C4EA611AA3}"/>
          </ac:spMkLst>
        </pc:spChg>
        <pc:picChg chg="add mod">
          <ac:chgData name="Subramani K" userId="bf009f75-d47a-408b-a678-4666a6eafc4c" providerId="ADAL" clId="{5131D94B-3939-4352-B666-9BDB676D4842}" dt="2022-03-16T07:03:52.111" v="97" actId="1035"/>
          <ac:picMkLst>
            <pc:docMk/>
            <pc:sldMk cId="2508173990" sldId="1202"/>
            <ac:picMk id="13" creationId="{55FB5C39-D48F-4CD3-8750-CB3DB323BFB9}"/>
          </ac:picMkLst>
        </pc:picChg>
        <pc:picChg chg="add mod">
          <ac:chgData name="Subramani K" userId="bf009f75-d47a-408b-a678-4666a6eafc4c" providerId="ADAL" clId="{5131D94B-3939-4352-B666-9BDB676D4842}" dt="2022-03-16T07:03:52.111" v="97" actId="1035"/>
          <ac:picMkLst>
            <pc:docMk/>
            <pc:sldMk cId="2508173990" sldId="1202"/>
            <ac:picMk id="18" creationId="{49E1AF95-257C-48A8-A547-FA596C838D03}"/>
          </ac:picMkLst>
        </pc:picChg>
        <pc:picChg chg="add mod">
          <ac:chgData name="Subramani K" userId="bf009f75-d47a-408b-a678-4666a6eafc4c" providerId="ADAL" clId="{5131D94B-3939-4352-B666-9BDB676D4842}" dt="2022-03-16T07:03:52.111" v="97" actId="1035"/>
          <ac:picMkLst>
            <pc:docMk/>
            <pc:sldMk cId="2508173990" sldId="1202"/>
            <ac:picMk id="20" creationId="{809101D9-8D05-4F25-9BA5-8941BAA0844F}"/>
          </ac:picMkLst>
        </pc:picChg>
        <pc:picChg chg="add del mod">
          <ac:chgData name="Subramani K" userId="bf009f75-d47a-408b-a678-4666a6eafc4c" providerId="ADAL" clId="{5131D94B-3939-4352-B666-9BDB676D4842}" dt="2022-03-16T07:02:09.562" v="53"/>
          <ac:picMkLst>
            <pc:docMk/>
            <pc:sldMk cId="2508173990" sldId="1202"/>
            <ac:picMk id="22" creationId="{C8E1403D-93BE-4CA3-B6DF-064BF489079E}"/>
          </ac:picMkLst>
        </pc:picChg>
        <pc:picChg chg="del">
          <ac:chgData name="Subramani K" userId="bf009f75-d47a-408b-a678-4666a6eafc4c" providerId="ADAL" clId="{5131D94B-3939-4352-B666-9BDB676D4842}" dt="2022-03-16T07:00:27.072" v="0" actId="478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5131D94B-3939-4352-B666-9BDB676D4842}" dt="2022-03-16T07:00:27.072" v="0" actId="478"/>
          <ac:picMkLst>
            <pc:docMk/>
            <pc:sldMk cId="2508173990" sldId="1202"/>
            <ac:picMk id="24" creationId="{9B7350A4-9B33-45A7-A8A2-418E3A339233}"/>
          </ac:picMkLst>
        </pc:picChg>
        <pc:picChg chg="add del mod">
          <ac:chgData name="Subramani K" userId="bf009f75-d47a-408b-a678-4666a6eafc4c" providerId="ADAL" clId="{5131D94B-3939-4352-B666-9BDB676D4842}" dt="2022-03-16T07:02:09.562" v="53"/>
          <ac:picMkLst>
            <pc:docMk/>
            <pc:sldMk cId="2508173990" sldId="1202"/>
            <ac:picMk id="28" creationId="{73FEC6DD-54EF-43BA-8951-0191534A4823}"/>
          </ac:picMkLst>
        </pc:picChg>
        <pc:picChg chg="add del mod">
          <ac:chgData name="Subramani K" userId="bf009f75-d47a-408b-a678-4666a6eafc4c" providerId="ADAL" clId="{5131D94B-3939-4352-B666-9BDB676D4842}" dt="2022-03-16T07:02:09.562" v="53"/>
          <ac:picMkLst>
            <pc:docMk/>
            <pc:sldMk cId="2508173990" sldId="1202"/>
            <ac:picMk id="30" creationId="{987B859B-D04B-4CE3-9025-C8EC7B450C38}"/>
          </ac:picMkLst>
        </pc:picChg>
        <pc:picChg chg="add mod">
          <ac:chgData name="Subramani K" userId="bf009f75-d47a-408b-a678-4666a6eafc4c" providerId="ADAL" clId="{5131D94B-3939-4352-B666-9BDB676D4842}" dt="2022-03-16T07:03:47.515" v="93" actId="1036"/>
          <ac:picMkLst>
            <pc:docMk/>
            <pc:sldMk cId="2508173990" sldId="1202"/>
            <ac:picMk id="32" creationId="{DBFAD019-C2D4-4810-9C1E-446FFED7CEB5}"/>
          </ac:picMkLst>
        </pc:picChg>
        <pc:picChg chg="add mod">
          <ac:chgData name="Subramani K" userId="bf009f75-d47a-408b-a678-4666a6eafc4c" providerId="ADAL" clId="{5131D94B-3939-4352-B666-9BDB676D4842}" dt="2022-03-16T07:03:47.515" v="93" actId="1036"/>
          <ac:picMkLst>
            <pc:docMk/>
            <pc:sldMk cId="2508173990" sldId="1202"/>
            <ac:picMk id="34" creationId="{4B128050-9721-4391-9259-ADBCE00EA7A7}"/>
          </ac:picMkLst>
        </pc:picChg>
        <pc:picChg chg="add mod">
          <ac:chgData name="Subramani K" userId="bf009f75-d47a-408b-a678-4666a6eafc4c" providerId="ADAL" clId="{5131D94B-3939-4352-B666-9BDB676D4842}" dt="2022-03-16T07:03:47.515" v="93" actId="1036"/>
          <ac:picMkLst>
            <pc:docMk/>
            <pc:sldMk cId="2508173990" sldId="1202"/>
            <ac:picMk id="36" creationId="{28E3FBF9-F82D-40EF-8384-1DE42C3A0EE9}"/>
          </ac:picMkLst>
        </pc:pic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455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145159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G02-L-Static-006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E7C3B5-48D4-4AC1-B7E3-724D5F17E553}"/>
              </a:ext>
            </a:extLst>
          </p:cNvPr>
          <p:cNvSpPr/>
          <p:nvPr/>
        </p:nvSpPr>
        <p:spPr>
          <a:xfrm>
            <a:off x="764357" y="3096346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CAE3691-AB55-442D-8D78-BAB37C61D852}"/>
              </a:ext>
            </a:extLst>
          </p:cNvPr>
          <p:cNvSpPr/>
          <p:nvPr/>
        </p:nvSpPr>
        <p:spPr>
          <a:xfrm>
            <a:off x="288000" y="1065754"/>
            <a:ext cx="7736572" cy="67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880B81B-989B-4D81-9AB0-36529C272988}"/>
              </a:ext>
            </a:extLst>
          </p:cNvPr>
          <p:cNvSpPr/>
          <p:nvPr/>
        </p:nvSpPr>
        <p:spPr>
          <a:xfrm>
            <a:off x="3838507" y="3096346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273EB0-3E63-4EC6-985E-8FDDA84D38C2}"/>
              </a:ext>
            </a:extLst>
          </p:cNvPr>
          <p:cNvSpPr/>
          <p:nvPr/>
        </p:nvSpPr>
        <p:spPr>
          <a:xfrm>
            <a:off x="6833186" y="3096346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CC0CB4E-4514-48D4-ABA8-16BC1713FA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96" t="50793" r="-1"/>
          <a:stretch/>
        </p:blipFill>
        <p:spPr>
          <a:xfrm>
            <a:off x="441538" y="1663778"/>
            <a:ext cx="2744712" cy="149047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7D5CCAC-4FFB-4407-BA89-558AB9F05F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96" t="50793" r="-1"/>
          <a:stretch/>
        </p:blipFill>
        <p:spPr>
          <a:xfrm>
            <a:off x="3515688" y="1663778"/>
            <a:ext cx="2744712" cy="149047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C8EA90B-62EB-4F45-9341-6020DADFF6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96" t="50793" r="-1"/>
          <a:stretch/>
        </p:blipFill>
        <p:spPr>
          <a:xfrm>
            <a:off x="6510367" y="1663778"/>
            <a:ext cx="2744712" cy="149047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FA50F44B-CD3E-4A9C-A9B7-85312A0B8F78}"/>
              </a:ext>
            </a:extLst>
          </p:cNvPr>
          <p:cNvSpPr/>
          <p:nvPr/>
        </p:nvSpPr>
        <p:spPr>
          <a:xfrm>
            <a:off x="764357" y="5016231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B1F8751-54AD-4581-BB56-FE0A2B4556B6}"/>
              </a:ext>
            </a:extLst>
          </p:cNvPr>
          <p:cNvSpPr/>
          <p:nvPr/>
        </p:nvSpPr>
        <p:spPr>
          <a:xfrm>
            <a:off x="3838507" y="5016231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B50FF34-5C29-4E52-98EA-5A5385590382}"/>
              </a:ext>
            </a:extLst>
          </p:cNvPr>
          <p:cNvSpPr/>
          <p:nvPr/>
        </p:nvSpPr>
        <p:spPr>
          <a:xfrm>
            <a:off x="6833186" y="5016231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ONLY TYPES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D610AF26-BCFC-43EC-8200-82FC1B9EF5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96" t="50793" r="-1"/>
          <a:stretch/>
        </p:blipFill>
        <p:spPr>
          <a:xfrm>
            <a:off x="441538" y="3570216"/>
            <a:ext cx="2744712" cy="149047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2B1AAED-D6B0-43E2-8B7D-34E24B978E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96" t="50793" r="-1"/>
          <a:stretch/>
        </p:blipFill>
        <p:spPr>
          <a:xfrm>
            <a:off x="3515688" y="3570216"/>
            <a:ext cx="2744712" cy="149047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CF72BB9-A023-4781-BBD7-E430AEE91F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96" t="50793" r="-1"/>
          <a:stretch/>
        </p:blipFill>
        <p:spPr>
          <a:xfrm>
            <a:off x="6510367" y="3570216"/>
            <a:ext cx="2744712" cy="149047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6C847C-C5EB-4E44-A8E3-2BF2D3B5F1D3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873A1FF-B78A-420F-BAE4-627C97C3BDB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17199</TotalTime>
  <Words>60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2415</cp:revision>
  <dcterms:created xsi:type="dcterms:W3CDTF">2017-07-21T05:01:19Z</dcterms:created>
  <dcterms:modified xsi:type="dcterms:W3CDTF">2022-04-17T07:32:47Z</dcterms:modified>
</cp:coreProperties>
</file>