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B9F995-554B-4CF6-823F-46CA5184A722}" v="1" dt="2022-03-30T17:54:11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17T12:58:07.889" v="68" actId="14100"/>
      <pc:docMkLst>
        <pc:docMk/>
      </pc:docMkLst>
      <pc:sldChg chg="addSp delSp modSp mod">
        <pc:chgData name="Subramani K" userId="bf009f75-d47a-408b-a678-4666a6eafc4c" providerId="ADAL" clId="{5FCE6499-D586-40CB-B01A-1C261EEF3A96}" dt="2022-03-17T12:58:07.889" v="68" actId="1410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17T09:52:36.854" v="58" actId="14100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17T09:52:38.805" v="5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58B9F995-554B-4CF6-823F-46CA5184A722}"/>
    <pc:docChg chg="undo custSel modSld">
      <pc:chgData name="Subramani K" userId="bf009f75-d47a-408b-a678-4666a6eafc4c" providerId="ADAL" clId="{58B9F995-554B-4CF6-823F-46CA5184A722}" dt="2022-03-30T17:55:13.286" v="116" actId="732"/>
      <pc:docMkLst>
        <pc:docMk/>
      </pc:docMkLst>
      <pc:sldChg chg="addSp delSp modSp mod">
        <pc:chgData name="Subramani K" userId="bf009f75-d47a-408b-a678-4666a6eafc4c" providerId="ADAL" clId="{58B9F995-554B-4CF6-823F-46CA5184A722}" dt="2022-03-30T17:55:13.286" v="116" actId="732"/>
        <pc:sldMkLst>
          <pc:docMk/>
          <pc:sldMk cId="2508173990" sldId="1202"/>
        </pc:sldMkLst>
        <pc:spChg chg="del">
          <ac:chgData name="Subramani K" userId="bf009f75-d47a-408b-a678-4666a6eafc4c" providerId="ADAL" clId="{58B9F995-554B-4CF6-823F-46CA5184A722}" dt="2022-03-30T17:51:55.272" v="4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8B9F995-554B-4CF6-823F-46CA5184A722}" dt="2022-03-30T17:51:38.846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58B9F995-554B-4CF6-823F-46CA5184A722}" dt="2022-03-30T17:54:53.720" v="111" actId="1036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8B9F995-554B-4CF6-823F-46CA5184A722}" dt="2022-03-30T17:54:53.720" v="111" actId="1036"/>
          <ac:spMkLst>
            <pc:docMk/>
            <pc:sldMk cId="2508173990" sldId="1202"/>
            <ac:spMk id="24" creationId="{62E728E5-F07B-4677-BAAF-57C0101235DE}"/>
          </ac:spMkLst>
        </pc:spChg>
        <pc:spChg chg="del">
          <ac:chgData name="Subramani K" userId="bf009f75-d47a-408b-a678-4666a6eafc4c" providerId="ADAL" clId="{58B9F995-554B-4CF6-823F-46CA5184A722}" dt="2022-03-30T17:51:58.229" v="5" actId="478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Subramani K" userId="bf009f75-d47a-408b-a678-4666a6eafc4c" providerId="ADAL" clId="{58B9F995-554B-4CF6-823F-46CA5184A722}" dt="2022-03-30T17:54:53.720" v="111" actId="1036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58B9F995-554B-4CF6-823F-46CA5184A722}" dt="2022-03-30T17:51:49.552" v="2" actId="478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Subramani K" userId="bf009f75-d47a-408b-a678-4666a6eafc4c" providerId="ADAL" clId="{58B9F995-554B-4CF6-823F-46CA5184A722}" dt="2022-03-30T17:54:43.880" v="87"/>
          <ac:spMkLst>
            <pc:docMk/>
            <pc:sldMk cId="2508173990" sldId="1202"/>
            <ac:spMk id="42" creationId="{F8E6E74A-225B-4AE4-9AD8-35C4EA611AA3}"/>
          </ac:spMkLst>
        </pc:spChg>
        <pc:spChg chg="del">
          <ac:chgData name="Subramani K" userId="bf009f75-d47a-408b-a678-4666a6eafc4c" providerId="ADAL" clId="{58B9F995-554B-4CF6-823F-46CA5184A722}" dt="2022-03-30T17:51:55.272" v="4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58B9F995-554B-4CF6-823F-46CA5184A722}" dt="2022-03-30T17:51:55.272" v="4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58B9F995-554B-4CF6-823F-46CA5184A722}" dt="2022-03-30T17:51:51.259" v="3" actId="478"/>
          <ac:spMkLst>
            <pc:docMk/>
            <pc:sldMk cId="2508173990" sldId="1202"/>
            <ac:spMk id="56" creationId="{24F21A2C-43BD-4D9B-955A-76AB60E7ECB2}"/>
          </ac:spMkLst>
        </pc:spChg>
        <pc:picChg chg="mod modCrop">
          <ac:chgData name="Subramani K" userId="bf009f75-d47a-408b-a678-4666a6eafc4c" providerId="ADAL" clId="{58B9F995-554B-4CF6-823F-46CA5184A722}" dt="2022-03-30T17:55:04.774" v="114" actId="732"/>
          <ac:picMkLst>
            <pc:docMk/>
            <pc:sldMk cId="2508173990" sldId="1202"/>
            <ac:picMk id="28" creationId="{594D56A6-DCC7-4FE4-8D82-3C83ED5A1EFB}"/>
          </ac:picMkLst>
        </pc:picChg>
        <pc:picChg chg="mod modCrop">
          <ac:chgData name="Subramani K" userId="bf009f75-d47a-408b-a678-4666a6eafc4c" providerId="ADAL" clId="{58B9F995-554B-4CF6-823F-46CA5184A722}" dt="2022-03-30T17:55:13.286" v="116" actId="732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58B9F995-554B-4CF6-823F-46CA5184A722}" dt="2022-03-30T17:51:49.552" v="2" actId="478"/>
          <ac:picMkLst>
            <pc:docMk/>
            <pc:sldMk cId="2508173990" sldId="1202"/>
            <ac:picMk id="30" creationId="{F43D7F8B-A578-42E0-BA5E-5663D2DAB898}"/>
          </ac:picMkLst>
        </pc:picChg>
        <pc:picChg chg="mod modCrop">
          <ac:chgData name="Subramani K" userId="bf009f75-d47a-408b-a678-4666a6eafc4c" providerId="ADAL" clId="{58B9F995-554B-4CF6-823F-46CA5184A722}" dt="2022-03-30T17:55:08.507" v="115" actId="732"/>
          <ac:picMkLst>
            <pc:docMk/>
            <pc:sldMk cId="2508173990" sldId="1202"/>
            <ac:picMk id="31" creationId="{A44D5350-D3C0-4D07-B7E5-BD174584F181}"/>
          </ac:picMkLst>
        </pc:picChg>
        <pc:cxnChg chg="del">
          <ac:chgData name="Subramani K" userId="bf009f75-d47a-408b-a678-4666a6eafc4c" providerId="ADAL" clId="{58B9F995-554B-4CF6-823F-46CA5184A722}" dt="2022-03-30T17:52:11.435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58B9F995-554B-4CF6-823F-46CA5184A722}" dt="2022-03-30T17:53:56.485" v="22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58B9F995-554B-4CF6-823F-46CA5184A722}" dt="2022-03-30T17:52:16.318" v="1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58B9F995-554B-4CF6-823F-46CA5184A722}" dt="2022-03-30T17:52:14.061" v="9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A44D5350-D3C0-4D07-B7E5-BD174584F1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29166" r="-1"/>
          <a:stretch/>
        </p:blipFill>
        <p:spPr>
          <a:xfrm>
            <a:off x="3359088" y="1930203"/>
            <a:ext cx="2921792" cy="166951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FC5015E-FF26-4719-92B5-13FF37AC16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28824" r="-1"/>
          <a:stretch/>
        </p:blipFill>
        <p:spPr>
          <a:xfrm>
            <a:off x="6375101" y="1930202"/>
            <a:ext cx="2758709" cy="167758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94D56A6-DCC7-4FE4-8D82-3C83ED5A1E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29166" r="-1"/>
          <a:stretch/>
        </p:blipFill>
        <p:spPr>
          <a:xfrm>
            <a:off x="562095" y="1930205"/>
            <a:ext cx="2705762" cy="16695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1460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G02-L-Static-007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8E6E74A-225B-4AE4-9AD8-35C4EA611AA3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0F78A2-C38C-4E18-8368-41998FE19FF1}"/>
              </a:ext>
            </a:extLst>
          </p:cNvPr>
          <p:cNvSpPr/>
          <p:nvPr/>
        </p:nvSpPr>
        <p:spPr>
          <a:xfrm>
            <a:off x="584616" y="3669865"/>
            <a:ext cx="2638269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5581601-7B6C-48A9-955F-DAB0C2EB4250}"/>
              </a:ext>
            </a:extLst>
          </p:cNvPr>
          <p:cNvSpPr/>
          <p:nvPr/>
        </p:nvSpPr>
        <p:spPr>
          <a:xfrm>
            <a:off x="6375103" y="3669865"/>
            <a:ext cx="2738917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E728E5-F07B-4677-BAAF-57C0101235DE}"/>
              </a:ext>
            </a:extLst>
          </p:cNvPr>
          <p:cNvSpPr/>
          <p:nvPr/>
        </p:nvSpPr>
        <p:spPr>
          <a:xfrm>
            <a:off x="3314116" y="3669865"/>
            <a:ext cx="2891812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4EF32A5-60A4-4A82-A0CA-947FBB393B4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3679B5-301E-4339-BED0-B19D31524D55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17361</TotalTime>
  <Words>109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2416</cp:revision>
  <dcterms:created xsi:type="dcterms:W3CDTF">2017-07-21T05:01:19Z</dcterms:created>
  <dcterms:modified xsi:type="dcterms:W3CDTF">2022-04-17T07:33:03Z</dcterms:modified>
</cp:coreProperties>
</file>