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1202" r:id="rId2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B9F995-554B-4CF6-823F-46CA5184A722}" v="1" dt="2022-03-30T17:54:11.789"/>
    <p1510:client id="{FBE9BD50-321B-47E7-9F5B-A300C2EBD86F}" v="3" dt="2022-03-30T17:57:15.4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5FCE6499-D586-40CB-B01A-1C261EEF3A96}"/>
    <pc:docChg chg="undo custSel modSld">
      <pc:chgData name="Subramani K" userId="bf009f75-d47a-408b-a678-4666a6eafc4c" providerId="ADAL" clId="{5FCE6499-D586-40CB-B01A-1C261EEF3A96}" dt="2022-03-17T12:58:07.889" v="68" actId="14100"/>
      <pc:docMkLst>
        <pc:docMk/>
      </pc:docMkLst>
      <pc:sldChg chg="addSp delSp modSp mod">
        <pc:chgData name="Subramani K" userId="bf009f75-d47a-408b-a678-4666a6eafc4c" providerId="ADAL" clId="{5FCE6499-D586-40CB-B01A-1C261EEF3A96}" dt="2022-03-17T12:58:07.889" v="68" actId="1410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7T12:58:07.889" v="68" actId="14100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  <pc:picChg chg="del">
          <ac:chgData name="Subramani K" userId="bf009f75-d47a-408b-a678-4666a6eafc4c" providerId="ADAL" clId="{5FCE6499-D586-40CB-B01A-1C261EEF3A96}" dt="2022-03-17T09:51:42.870" v="15" actId="478"/>
          <ac:picMkLst>
            <pc:docMk/>
            <pc:sldMk cId="2508173990" sldId="1202"/>
            <ac:picMk id="24" creationId="{9B7350A4-9B33-45A7-A8A2-418E3A339233}"/>
          </ac:picMkLst>
        </pc:picChg>
        <pc:picChg chg="add mod ord">
          <ac:chgData name="Subramani K" userId="bf009f75-d47a-408b-a678-4666a6eafc4c" providerId="ADAL" clId="{5FCE6499-D586-40CB-B01A-1C261EEF3A96}" dt="2022-03-17T09:52:36.854" v="58" actId="14100"/>
          <ac:picMkLst>
            <pc:docMk/>
            <pc:sldMk cId="2508173990" sldId="1202"/>
            <ac:picMk id="28" creationId="{594D56A6-DCC7-4FE4-8D82-3C83ED5A1EFB}"/>
          </ac:picMkLst>
        </pc:picChg>
        <pc:picChg chg="add mod ord">
          <ac:chgData name="Subramani K" userId="bf009f75-d47a-408b-a678-4666a6eafc4c" providerId="ADAL" clId="{5FCE6499-D586-40CB-B01A-1C261EEF3A96}" dt="2022-03-17T09:52:07.582" v="28" actId="167"/>
          <ac:picMkLst>
            <pc:docMk/>
            <pc:sldMk cId="2508173990" sldId="1202"/>
            <ac:picMk id="29" creationId="{CFC5015E-FF26-4719-92B5-13FF37AC1686}"/>
          </ac:picMkLst>
        </pc:picChg>
        <pc:picChg chg="add mod ord">
          <ac:chgData name="Subramani K" userId="bf009f75-d47a-408b-a678-4666a6eafc4c" providerId="ADAL" clId="{5FCE6499-D586-40CB-B01A-1C261EEF3A96}" dt="2022-03-17T09:52:38.805" v="59" actId="14100"/>
          <ac:picMkLst>
            <pc:docMk/>
            <pc:sldMk cId="2508173990" sldId="1202"/>
            <ac:picMk id="30" creationId="{F43D7F8B-A578-42E0-BA5E-5663D2DAB898}"/>
          </ac:picMkLst>
        </pc:picChg>
        <pc:picChg chg="add mod ord">
          <ac:chgData name="Subramani K" userId="bf009f75-d47a-408b-a678-4666a6eafc4c" providerId="ADAL" clId="{5FCE6499-D586-40CB-B01A-1C261EEF3A96}" dt="2022-03-17T09:52:31.149" v="57" actId="1035"/>
          <ac:picMkLst>
            <pc:docMk/>
            <pc:sldMk cId="2508173990" sldId="1202"/>
            <ac:picMk id="31" creationId="{A44D5350-D3C0-4D07-B7E5-BD174584F181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5FCE6499-D586-40CB-B01A-1C261EEF3A96}" dt="2022-03-17T09:51:58.826" v="25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Subramani K" userId="bf009f75-d47a-408b-a678-4666a6eafc4c" providerId="ADAL" clId="{5FCE6499-D586-40CB-B01A-1C261EEF3A96}" dt="2022-03-17T09:51:48.683" v="20" actId="1076"/>
          <ac:cxnSpMkLst>
            <pc:docMk/>
            <pc:sldMk cId="2508173990" sldId="1202"/>
            <ac:cxnSpMk id="52" creationId="{62CBA750-8A82-49D6-BACD-D9D93E8AB6B2}"/>
          </ac:cxnSpMkLst>
        </pc:cxnChg>
      </pc:sldChg>
    </pc:docChg>
  </pc:docChgLst>
  <pc:docChgLst>
    <pc:chgData name="Subramani K" userId="bf009f75-d47a-408b-a678-4666a6eafc4c" providerId="ADAL" clId="{58B9F995-554B-4CF6-823F-46CA5184A722}"/>
    <pc:docChg chg="undo custSel modSld">
      <pc:chgData name="Subramani K" userId="bf009f75-d47a-408b-a678-4666a6eafc4c" providerId="ADAL" clId="{58B9F995-554B-4CF6-823F-46CA5184A722}" dt="2022-03-30T17:55:13.286" v="116" actId="732"/>
      <pc:docMkLst>
        <pc:docMk/>
      </pc:docMkLst>
      <pc:sldChg chg="addSp delSp modSp mod">
        <pc:chgData name="Subramani K" userId="bf009f75-d47a-408b-a678-4666a6eafc4c" providerId="ADAL" clId="{58B9F995-554B-4CF6-823F-46CA5184A722}" dt="2022-03-30T17:55:13.286" v="116" actId="732"/>
        <pc:sldMkLst>
          <pc:docMk/>
          <pc:sldMk cId="2508173990" sldId="1202"/>
        </pc:sldMkLst>
        <pc:spChg chg="del">
          <ac:chgData name="Subramani K" userId="bf009f75-d47a-408b-a678-4666a6eafc4c" providerId="ADAL" clId="{58B9F995-554B-4CF6-823F-46CA5184A722}" dt="2022-03-30T17:51:55.272" v="4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58B9F995-554B-4CF6-823F-46CA5184A722}" dt="2022-03-30T17:51:38.846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58B9F995-554B-4CF6-823F-46CA5184A722}" dt="2022-03-30T17:54:53.720" v="111" actId="1036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8B9F995-554B-4CF6-823F-46CA5184A722}" dt="2022-03-30T17:54:53.720" v="111" actId="1036"/>
          <ac:spMkLst>
            <pc:docMk/>
            <pc:sldMk cId="2508173990" sldId="1202"/>
            <ac:spMk id="24" creationId="{62E728E5-F07B-4677-BAAF-57C0101235DE}"/>
          </ac:spMkLst>
        </pc:spChg>
        <pc:spChg chg="del">
          <ac:chgData name="Subramani K" userId="bf009f75-d47a-408b-a678-4666a6eafc4c" providerId="ADAL" clId="{58B9F995-554B-4CF6-823F-46CA5184A722}" dt="2022-03-30T17:51:58.229" v="5" actId="478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Subramani K" userId="bf009f75-d47a-408b-a678-4666a6eafc4c" providerId="ADAL" clId="{58B9F995-554B-4CF6-823F-46CA5184A722}" dt="2022-03-30T17:54:53.720" v="111" actId="1036"/>
          <ac:spMkLst>
            <pc:docMk/>
            <pc:sldMk cId="2508173990" sldId="1202"/>
            <ac:spMk id="26" creationId="{45581601-7B6C-48A9-955F-DAB0C2EB4250}"/>
          </ac:spMkLst>
        </pc:spChg>
        <pc:spChg chg="del">
          <ac:chgData name="Subramani K" userId="bf009f75-d47a-408b-a678-4666a6eafc4c" providerId="ADAL" clId="{58B9F995-554B-4CF6-823F-46CA5184A722}" dt="2022-03-30T17:51:49.552" v="2" actId="478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Subramani K" userId="bf009f75-d47a-408b-a678-4666a6eafc4c" providerId="ADAL" clId="{58B9F995-554B-4CF6-823F-46CA5184A722}" dt="2022-03-30T17:54:43.880" v="87"/>
          <ac:spMkLst>
            <pc:docMk/>
            <pc:sldMk cId="2508173990" sldId="1202"/>
            <ac:spMk id="42" creationId="{F8E6E74A-225B-4AE4-9AD8-35C4EA611AA3}"/>
          </ac:spMkLst>
        </pc:spChg>
        <pc:spChg chg="del">
          <ac:chgData name="Subramani K" userId="bf009f75-d47a-408b-a678-4666a6eafc4c" providerId="ADAL" clId="{58B9F995-554B-4CF6-823F-46CA5184A722}" dt="2022-03-30T17:51:55.272" v="4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58B9F995-554B-4CF6-823F-46CA5184A722}" dt="2022-03-30T17:51:55.272" v="4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58B9F995-554B-4CF6-823F-46CA5184A722}" dt="2022-03-30T17:51:51.259" v="3" actId="478"/>
          <ac:spMkLst>
            <pc:docMk/>
            <pc:sldMk cId="2508173990" sldId="1202"/>
            <ac:spMk id="56" creationId="{24F21A2C-43BD-4D9B-955A-76AB60E7ECB2}"/>
          </ac:spMkLst>
        </pc:spChg>
        <pc:picChg chg="mod modCrop">
          <ac:chgData name="Subramani K" userId="bf009f75-d47a-408b-a678-4666a6eafc4c" providerId="ADAL" clId="{58B9F995-554B-4CF6-823F-46CA5184A722}" dt="2022-03-30T17:55:04.774" v="114" actId="732"/>
          <ac:picMkLst>
            <pc:docMk/>
            <pc:sldMk cId="2508173990" sldId="1202"/>
            <ac:picMk id="28" creationId="{594D56A6-DCC7-4FE4-8D82-3C83ED5A1EFB}"/>
          </ac:picMkLst>
        </pc:picChg>
        <pc:picChg chg="mod modCrop">
          <ac:chgData name="Subramani K" userId="bf009f75-d47a-408b-a678-4666a6eafc4c" providerId="ADAL" clId="{58B9F995-554B-4CF6-823F-46CA5184A722}" dt="2022-03-30T17:55:13.286" v="116" actId="732"/>
          <ac:picMkLst>
            <pc:docMk/>
            <pc:sldMk cId="2508173990" sldId="1202"/>
            <ac:picMk id="29" creationId="{CFC5015E-FF26-4719-92B5-13FF37AC1686}"/>
          </ac:picMkLst>
        </pc:picChg>
        <pc:picChg chg="del">
          <ac:chgData name="Subramani K" userId="bf009f75-d47a-408b-a678-4666a6eafc4c" providerId="ADAL" clId="{58B9F995-554B-4CF6-823F-46CA5184A722}" dt="2022-03-30T17:51:49.552" v="2" actId="478"/>
          <ac:picMkLst>
            <pc:docMk/>
            <pc:sldMk cId="2508173990" sldId="1202"/>
            <ac:picMk id="30" creationId="{F43D7F8B-A578-42E0-BA5E-5663D2DAB898}"/>
          </ac:picMkLst>
        </pc:picChg>
        <pc:picChg chg="mod modCrop">
          <ac:chgData name="Subramani K" userId="bf009f75-d47a-408b-a678-4666a6eafc4c" providerId="ADAL" clId="{58B9F995-554B-4CF6-823F-46CA5184A722}" dt="2022-03-30T17:55:08.507" v="115" actId="732"/>
          <ac:picMkLst>
            <pc:docMk/>
            <pc:sldMk cId="2508173990" sldId="1202"/>
            <ac:picMk id="31" creationId="{A44D5350-D3C0-4D07-B7E5-BD174584F181}"/>
          </ac:picMkLst>
        </pc:picChg>
        <pc:cxnChg chg="del">
          <ac:chgData name="Subramani K" userId="bf009f75-d47a-408b-a678-4666a6eafc4c" providerId="ADAL" clId="{58B9F995-554B-4CF6-823F-46CA5184A722}" dt="2022-03-30T17:52:11.435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del">
          <ac:chgData name="Subramani K" userId="bf009f75-d47a-408b-a678-4666a6eafc4c" providerId="ADAL" clId="{58B9F995-554B-4CF6-823F-46CA5184A722}" dt="2022-03-30T17:53:56.485" v="22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58B9F995-554B-4CF6-823F-46CA5184A722}" dt="2022-03-30T17:52:16.318" v="10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58B9F995-554B-4CF6-823F-46CA5184A722}" dt="2022-03-30T17:52:14.061" v="9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FBE9BD50-321B-47E7-9F5B-A300C2EBD86F}"/>
    <pc:docChg chg="undo custSel modSld">
      <pc:chgData name="Subramani K" userId="bf009f75-d47a-408b-a678-4666a6eafc4c" providerId="ADAL" clId="{FBE9BD50-321B-47E7-9F5B-A300C2EBD86F}" dt="2022-03-30T17:57:49.061" v="84" actId="20577"/>
      <pc:docMkLst>
        <pc:docMk/>
      </pc:docMkLst>
      <pc:sldChg chg="addSp delSp modSp mod">
        <pc:chgData name="Subramani K" userId="bf009f75-d47a-408b-a678-4666a6eafc4c" providerId="ADAL" clId="{FBE9BD50-321B-47E7-9F5B-A300C2EBD86F}" dt="2022-03-30T17:57:49.061" v="84" actId="20577"/>
        <pc:sldMkLst>
          <pc:docMk/>
          <pc:sldMk cId="2508173990" sldId="1202"/>
        </pc:sldMkLst>
        <pc:spChg chg="add mod">
          <ac:chgData name="Subramani K" userId="bf009f75-d47a-408b-a678-4666a6eafc4c" providerId="ADAL" clId="{FBE9BD50-321B-47E7-9F5B-A300C2EBD86F}" dt="2022-03-30T17:57:07.821" v="43" actId="1076"/>
          <ac:spMkLst>
            <pc:docMk/>
            <pc:sldMk cId="2508173990" sldId="1202"/>
            <ac:spMk id="13" creationId="{2EC13934-7C58-43DA-96B6-091A1DDF70CE}"/>
          </ac:spMkLst>
        </pc:spChg>
        <pc:spChg chg="add mod">
          <ac:chgData name="Subramani K" userId="bf009f75-d47a-408b-a678-4666a6eafc4c" providerId="ADAL" clId="{FBE9BD50-321B-47E7-9F5B-A300C2EBD86F}" dt="2022-03-30T17:57:38.388" v="73" actId="1038"/>
          <ac:spMkLst>
            <pc:docMk/>
            <pc:sldMk cId="2508173990" sldId="1202"/>
            <ac:spMk id="15" creationId="{F37C133C-EE8D-4EDF-9E4A-C45B6D4AB51B}"/>
          </ac:spMkLst>
        </pc:spChg>
        <pc:spChg chg="add mod">
          <ac:chgData name="Subramani K" userId="bf009f75-d47a-408b-a678-4666a6eafc4c" providerId="ADAL" clId="{FBE9BD50-321B-47E7-9F5B-A300C2EBD86F}" dt="2022-03-30T17:57:42.991" v="77" actId="1038"/>
          <ac:spMkLst>
            <pc:docMk/>
            <pc:sldMk cId="2508173990" sldId="1202"/>
            <ac:spMk id="16" creationId="{A43B675A-A01A-4508-801F-3B6464C1A8FF}"/>
          </ac:spMkLst>
        </pc:spChg>
        <pc:spChg chg="mod">
          <ac:chgData name="Subramani K" userId="bf009f75-d47a-408b-a678-4666a6eafc4c" providerId="ADAL" clId="{FBE9BD50-321B-47E7-9F5B-A300C2EBD86F}" dt="2022-03-30T17:57:49.061" v="84" actId="20577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Subramani K" userId="bf009f75-d47a-408b-a678-4666a6eafc4c" providerId="ADAL" clId="{FBE9BD50-321B-47E7-9F5B-A300C2EBD86F}" dt="2022-03-30T17:57:38.388" v="73" actId="1038"/>
          <ac:spMkLst>
            <pc:docMk/>
            <pc:sldMk cId="2508173990" sldId="1202"/>
            <ac:spMk id="24" creationId="{62E728E5-F07B-4677-BAAF-57C0101235DE}"/>
          </ac:spMkLst>
        </pc:spChg>
        <pc:spChg chg="mod">
          <ac:chgData name="Subramani K" userId="bf009f75-d47a-408b-a678-4666a6eafc4c" providerId="ADAL" clId="{FBE9BD50-321B-47E7-9F5B-A300C2EBD86F}" dt="2022-03-30T17:57:42.991" v="77" actId="1038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Subramani K" userId="bf009f75-d47a-408b-a678-4666a6eafc4c" providerId="ADAL" clId="{FBE9BD50-321B-47E7-9F5B-A300C2EBD86F}" dt="2022-03-30T17:56:47.431" v="30" actId="14100"/>
          <ac:spMkLst>
            <pc:docMk/>
            <pc:sldMk cId="2508173990" sldId="1202"/>
            <ac:spMk id="42" creationId="{F8E6E74A-225B-4AE4-9AD8-35C4EA611AA3}"/>
          </ac:spMkLst>
        </pc:spChg>
        <pc:picChg chg="del">
          <ac:chgData name="Subramani K" userId="bf009f75-d47a-408b-a678-4666a6eafc4c" providerId="ADAL" clId="{FBE9BD50-321B-47E7-9F5B-A300C2EBD86F}" dt="2022-03-30T17:56:29.725" v="0" actId="478"/>
          <ac:picMkLst>
            <pc:docMk/>
            <pc:sldMk cId="2508173990" sldId="1202"/>
            <ac:picMk id="28" creationId="{594D56A6-DCC7-4FE4-8D82-3C83ED5A1EFB}"/>
          </ac:picMkLst>
        </pc:picChg>
        <pc:picChg chg="del">
          <ac:chgData name="Subramani K" userId="bf009f75-d47a-408b-a678-4666a6eafc4c" providerId="ADAL" clId="{FBE9BD50-321B-47E7-9F5B-A300C2EBD86F}" dt="2022-03-30T17:56:29.725" v="0" actId="478"/>
          <ac:picMkLst>
            <pc:docMk/>
            <pc:sldMk cId="2508173990" sldId="1202"/>
            <ac:picMk id="29" creationId="{CFC5015E-FF26-4719-92B5-13FF37AC1686}"/>
          </ac:picMkLst>
        </pc:picChg>
        <pc:picChg chg="del">
          <ac:chgData name="Subramani K" userId="bf009f75-d47a-408b-a678-4666a6eafc4c" providerId="ADAL" clId="{FBE9BD50-321B-47E7-9F5B-A300C2EBD86F}" dt="2022-03-30T17:56:29.725" v="0" actId="478"/>
          <ac:picMkLst>
            <pc:docMk/>
            <pc:sldMk cId="2508173990" sldId="1202"/>
            <ac:picMk id="31" creationId="{A44D5350-D3C0-4D07-B7E5-BD174584F181}"/>
          </ac:picMkLst>
        </pc:picChg>
        <pc:cxnChg chg="add">
          <ac:chgData name="Subramani K" userId="bf009f75-d47a-408b-a678-4666a6eafc4c" providerId="ADAL" clId="{FBE9BD50-321B-47E7-9F5B-A300C2EBD86F}" dt="2022-03-30T17:57:28.766" v="56" actId="11529"/>
          <ac:cxnSpMkLst>
            <pc:docMk/>
            <pc:sldMk cId="2508173990" sldId="1202"/>
            <ac:cxnSpMk id="3" creationId="{83724CB8-7649-45EA-9C72-EAB495DE1B5D}"/>
          </ac:cxnSpMkLst>
        </pc:cxn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G02-L-Static-007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40F78A2-C38C-4E18-8368-41998FE19FF1}"/>
              </a:ext>
            </a:extLst>
          </p:cNvPr>
          <p:cNvSpPr/>
          <p:nvPr/>
        </p:nvSpPr>
        <p:spPr>
          <a:xfrm>
            <a:off x="708181" y="2648334"/>
            <a:ext cx="2292121" cy="21515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 setting industry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5581601-7B6C-48A9-955F-DAB0C2EB4250}"/>
              </a:ext>
            </a:extLst>
          </p:cNvPr>
          <p:cNvSpPr/>
          <p:nvPr/>
        </p:nvSpPr>
        <p:spPr>
          <a:xfrm>
            <a:off x="6145620" y="2648334"/>
            <a:ext cx="1965835" cy="21515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2E728E5-F07B-4677-BAAF-57C0101235DE}"/>
              </a:ext>
            </a:extLst>
          </p:cNvPr>
          <p:cNvSpPr/>
          <p:nvPr/>
        </p:nvSpPr>
        <p:spPr>
          <a:xfrm>
            <a:off x="3507004" y="2648334"/>
            <a:ext cx="1965835" cy="21515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EC13934-7C58-43DA-96B6-091A1DDF70CE}"/>
              </a:ext>
            </a:extLst>
          </p:cNvPr>
          <p:cNvSpPr/>
          <p:nvPr/>
        </p:nvSpPr>
        <p:spPr>
          <a:xfrm>
            <a:off x="621406" y="1958688"/>
            <a:ext cx="458653" cy="6807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US" sz="28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37C133C-EE8D-4EDF-9E4A-C45B6D4AB51B}"/>
              </a:ext>
            </a:extLst>
          </p:cNvPr>
          <p:cNvSpPr/>
          <p:nvPr/>
        </p:nvSpPr>
        <p:spPr>
          <a:xfrm>
            <a:off x="3410211" y="1958688"/>
            <a:ext cx="458653" cy="6807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US" sz="28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43B675A-A01A-4508-801F-3B6464C1A8FF}"/>
              </a:ext>
            </a:extLst>
          </p:cNvPr>
          <p:cNvSpPr/>
          <p:nvPr/>
        </p:nvSpPr>
        <p:spPr>
          <a:xfrm>
            <a:off x="6061863" y="1958688"/>
            <a:ext cx="458653" cy="6807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US" sz="2800" b="1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3724CB8-7649-45EA-9C72-EAB495DE1B5D}"/>
              </a:ext>
            </a:extLst>
          </p:cNvPr>
          <p:cNvCxnSpPr/>
          <p:nvPr/>
        </p:nvCxnSpPr>
        <p:spPr>
          <a:xfrm>
            <a:off x="708181" y="2639470"/>
            <a:ext cx="73629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2616682E-78D4-45FD-9D4E-ECBEF873ABF4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A2CDFB-C3C3-4A2A-9830-AD7BD5234AE8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38A01B9-6625-4B30-AD1E-7350381A82D2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17332</TotalTime>
  <Words>113</Words>
  <Application>Microsoft Office PowerPoint</Application>
  <PresentationFormat>Custom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2415</cp:revision>
  <dcterms:created xsi:type="dcterms:W3CDTF">2017-07-21T05:01:19Z</dcterms:created>
  <dcterms:modified xsi:type="dcterms:W3CDTF">2022-04-17T07:33:13Z</dcterms:modified>
</cp:coreProperties>
</file>