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F32F7B72-381F-4CF8-A963-8942EBE9ACF1}"/>
              </a:ext>
            </a:extLst>
          </p:cNvPr>
          <p:cNvSpPr/>
          <p:nvPr/>
        </p:nvSpPr>
        <p:spPr>
          <a:xfrm>
            <a:off x="1016779" y="2273953"/>
            <a:ext cx="1931894" cy="1931894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A6CD4C7-A5FB-4482-87AA-79B3D3F9EDF4}"/>
              </a:ext>
            </a:extLst>
          </p:cNvPr>
          <p:cNvSpPr txBox="1"/>
          <p:nvPr/>
        </p:nvSpPr>
        <p:spPr>
          <a:xfrm>
            <a:off x="1140853" y="2937783"/>
            <a:ext cx="1656851" cy="891351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pPr algn="ctr"/>
            <a:r>
              <a:rPr lang="en-IN" sz="1600" dirty="0"/>
              <a:t>Lorem Ipsum is simply dummy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5127" y="29980"/>
            <a:ext cx="20515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G02-L-Static-009-SL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7F9633B-D038-4611-B2F0-A48EB59F6BA9}"/>
              </a:ext>
            </a:extLst>
          </p:cNvPr>
          <p:cNvSpPr/>
          <p:nvPr/>
        </p:nvSpPr>
        <p:spPr>
          <a:xfrm>
            <a:off x="2619266" y="2409005"/>
            <a:ext cx="2813364" cy="2813364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203659-C711-4F82-AA90-FE6C34CC3D11}"/>
              </a:ext>
            </a:extLst>
          </p:cNvPr>
          <p:cNvSpPr txBox="1"/>
          <p:nvPr/>
        </p:nvSpPr>
        <p:spPr>
          <a:xfrm>
            <a:off x="3209497" y="3484106"/>
            <a:ext cx="1656851" cy="891351"/>
          </a:xfrm>
          <a:prstGeom prst="rect">
            <a:avLst/>
          </a:prstGeom>
          <a:noFill/>
        </p:spPr>
        <p:txBody>
          <a:bodyPr wrap="square" lIns="90000" rtlCol="0">
            <a:noAutofit/>
          </a:bodyPr>
          <a:lstStyle/>
          <a:p>
            <a:pPr algn="ctr"/>
            <a:r>
              <a:rPr lang="en-IN" sz="1600" dirty="0"/>
              <a:t>Lorem Ipsum is simply dummy text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7972664D-440A-4FE7-B6D7-BA6C58BF1D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631" t="17239" r="-1"/>
          <a:stretch/>
        </p:blipFill>
        <p:spPr>
          <a:xfrm>
            <a:off x="5770947" y="1751317"/>
            <a:ext cx="2938338" cy="355520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859600D-434A-433F-A50D-0185F00BD9F1}"/>
              </a:ext>
            </a:extLst>
          </p:cNvPr>
          <p:cNvSpPr/>
          <p:nvPr/>
        </p:nvSpPr>
        <p:spPr>
          <a:xfrm>
            <a:off x="287999" y="1110910"/>
            <a:ext cx="699722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20DC85-87B1-4112-A773-44E3CDE6F51B}"/>
              </a:ext>
            </a:extLst>
          </p:cNvPr>
          <p:cNvSpPr/>
          <p:nvPr/>
        </p:nvSpPr>
        <p:spPr>
          <a:xfrm>
            <a:off x="288000" y="720000"/>
            <a:ext cx="501428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AC479E-7B39-4FA1-B159-2C1A84ACE45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17334</TotalTime>
  <Words>46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2022-04-17T07:33:30Z</dcterms:modified>
</cp:coreProperties>
</file>