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1202" r:id="rId2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8E4B87-4B6B-4AFF-9206-888D8FCE7535}" v="2" dt="2022-03-22T01:56:11.917"/>
    <p1510:client id="{D4C49ED0-7E1B-4C6C-BC2B-FC1FF2F7B85A}" v="6" dt="2022-03-22T01:59:07.960"/>
    <p1510:client id="{F55EF519-69D8-495E-A7C3-A7DBA5ABDC08}" v="5" dt="2022-03-22T01:51:03.1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02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894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5FCE6499-D586-40CB-B01A-1C261EEF3A96}"/>
    <pc:docChg chg="undo custSel modSld">
      <pc:chgData name="Subramani K" userId="bf009f75-d47a-408b-a678-4666a6eafc4c" providerId="ADAL" clId="{5FCE6499-D586-40CB-B01A-1C261EEF3A96}" dt="2022-03-22T01:28:41.742" v="90" actId="1036"/>
      <pc:docMkLst>
        <pc:docMk/>
      </pc:docMkLst>
      <pc:sldChg chg="addSp delSp modSp mod">
        <pc:chgData name="Subramani K" userId="bf009f75-d47a-408b-a678-4666a6eafc4c" providerId="ADAL" clId="{5FCE6499-D586-40CB-B01A-1C261EEF3A96}" dt="2022-03-22T01:28:41.742" v="90" actId="1036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7T12:58:07.889" v="68" actId="14100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22T01:28:12.363" v="78" actId="14100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  <pc:spChg chg="mod">
          <ac:chgData name="Subramani K" userId="bf009f75-d47a-408b-a678-4666a6eafc4c" providerId="ADAL" clId="{5FCE6499-D586-40CB-B01A-1C261EEF3A96}" dt="2022-03-22T01:28:37.788" v="89" actId="103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Subramani K" userId="bf009f75-d47a-408b-a678-4666a6eafc4c" providerId="ADAL" clId="{5FCE6499-D586-40CB-B01A-1C261EEF3A96}" dt="2022-03-22T01:28:35.302" v="88" actId="1036"/>
          <ac:spMkLst>
            <pc:docMk/>
            <pc:sldMk cId="2508173990" sldId="1202"/>
            <ac:spMk id="56" creationId="{24F21A2C-43BD-4D9B-955A-76AB60E7ECB2}"/>
          </ac:spMkLst>
        </pc:spChg>
        <pc:picChg chg="del">
          <ac:chgData name="Subramani K" userId="bf009f75-d47a-408b-a678-4666a6eafc4c" providerId="ADAL" clId="{5FCE6499-D586-40CB-B01A-1C261EEF3A96}" dt="2022-03-17T09:51:42.870" v="15" actId="478"/>
          <ac:picMkLst>
            <pc:docMk/>
            <pc:sldMk cId="2508173990" sldId="1202"/>
            <ac:picMk id="24" creationId="{9B7350A4-9B33-45A7-A8A2-418E3A339233}"/>
          </ac:picMkLst>
        </pc:picChg>
        <pc:picChg chg="add mod ord">
          <ac:chgData name="Subramani K" userId="bf009f75-d47a-408b-a678-4666a6eafc4c" providerId="ADAL" clId="{5FCE6499-D586-40CB-B01A-1C261EEF3A96}" dt="2022-03-22T01:28:41.742" v="90" actId="1036"/>
          <ac:picMkLst>
            <pc:docMk/>
            <pc:sldMk cId="2508173990" sldId="1202"/>
            <ac:picMk id="28" creationId="{594D56A6-DCC7-4FE4-8D82-3C83ED5A1EFB}"/>
          </ac:picMkLst>
        </pc:picChg>
        <pc:picChg chg="add mod ord">
          <ac:chgData name="Subramani K" userId="bf009f75-d47a-408b-a678-4666a6eafc4c" providerId="ADAL" clId="{5FCE6499-D586-40CB-B01A-1C261EEF3A96}" dt="2022-03-17T09:52:07.582" v="28" actId="167"/>
          <ac:picMkLst>
            <pc:docMk/>
            <pc:sldMk cId="2508173990" sldId="1202"/>
            <ac:picMk id="29" creationId="{CFC5015E-FF26-4719-92B5-13FF37AC1686}"/>
          </ac:picMkLst>
        </pc:picChg>
        <pc:picChg chg="add mod ord">
          <ac:chgData name="Subramani K" userId="bf009f75-d47a-408b-a678-4666a6eafc4c" providerId="ADAL" clId="{5FCE6499-D586-40CB-B01A-1C261EEF3A96}" dt="2022-03-22T01:28:15.075" v="79" actId="14100"/>
          <ac:picMkLst>
            <pc:docMk/>
            <pc:sldMk cId="2508173990" sldId="1202"/>
            <ac:picMk id="30" creationId="{F43D7F8B-A578-42E0-BA5E-5663D2DAB898}"/>
          </ac:picMkLst>
        </pc:picChg>
        <pc:picChg chg="add mod ord">
          <ac:chgData name="Subramani K" userId="bf009f75-d47a-408b-a678-4666a6eafc4c" providerId="ADAL" clId="{5FCE6499-D586-40CB-B01A-1C261EEF3A96}" dt="2022-03-17T09:52:31.149" v="57" actId="1035"/>
          <ac:picMkLst>
            <pc:docMk/>
            <pc:sldMk cId="2508173990" sldId="1202"/>
            <ac:picMk id="31" creationId="{A44D5350-D3C0-4D07-B7E5-BD174584F181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5FCE6499-D586-40CB-B01A-1C261EEF3A96}" dt="2022-03-17T09:51:58.826" v="25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Subramani K" userId="bf009f75-d47a-408b-a678-4666a6eafc4c" providerId="ADAL" clId="{5FCE6499-D586-40CB-B01A-1C261EEF3A96}" dt="2022-03-22T01:28:32.925" v="87" actId="1036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Subramani K" userId="bf009f75-d47a-408b-a678-4666a6eafc4c" providerId="ADAL" clId="{5FCE6499-D586-40CB-B01A-1C261EEF3A96}" dt="2022-03-17T09:51:48.683" v="20" actId="1076"/>
          <ac:cxnSpMkLst>
            <pc:docMk/>
            <pc:sldMk cId="2508173990" sldId="1202"/>
            <ac:cxnSpMk id="52" creationId="{62CBA750-8A82-49D6-BACD-D9D93E8AB6B2}"/>
          </ac:cxnSpMkLst>
        </pc:cxnChg>
      </pc:sldChg>
    </pc:docChg>
  </pc:docChgLst>
  <pc:docChgLst>
    <pc:chgData name="Subramani K" userId="bf009f75-d47a-408b-a678-4666a6eafc4c" providerId="ADAL" clId="{D4C49ED0-7E1B-4C6C-BC2B-FC1FF2F7B85A}"/>
    <pc:docChg chg="custSel modSld">
      <pc:chgData name="Subramani K" userId="bf009f75-d47a-408b-a678-4666a6eafc4c" providerId="ADAL" clId="{D4C49ED0-7E1B-4C6C-BC2B-FC1FF2F7B85A}" dt="2022-03-22T02:33:43.984" v="86" actId="20577"/>
      <pc:docMkLst>
        <pc:docMk/>
      </pc:docMkLst>
      <pc:sldChg chg="addSp delSp modSp mod">
        <pc:chgData name="Subramani K" userId="bf009f75-d47a-408b-a678-4666a6eafc4c" providerId="ADAL" clId="{D4C49ED0-7E1B-4C6C-BC2B-FC1FF2F7B85A}" dt="2022-03-22T02:33:43.984" v="86" actId="20577"/>
        <pc:sldMkLst>
          <pc:docMk/>
          <pc:sldMk cId="2508173990" sldId="1202"/>
        </pc:sldMkLst>
        <pc:spChg chg="del">
          <ac:chgData name="Subramani K" userId="bf009f75-d47a-408b-a678-4666a6eafc4c" providerId="ADAL" clId="{D4C49ED0-7E1B-4C6C-BC2B-FC1FF2F7B85A}" dt="2022-03-22T01:58:48.144" v="70" actId="478"/>
          <ac:spMkLst>
            <pc:docMk/>
            <pc:sldMk cId="2508173990" sldId="1202"/>
            <ac:spMk id="3" creationId="{1DF8F4EC-81CA-48F9-A721-A1F8E9594552}"/>
          </ac:spMkLst>
        </pc:spChg>
        <pc:spChg chg="mod">
          <ac:chgData name="Subramani K" userId="bf009f75-d47a-408b-a678-4666a6eafc4c" providerId="ADAL" clId="{D4C49ED0-7E1B-4C6C-BC2B-FC1FF2F7B85A}" dt="2022-03-22T02:33:43.984" v="86" actId="20577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D4C49ED0-7E1B-4C6C-BC2B-FC1FF2F7B85A}" dt="2022-03-22T01:57:48.421" v="43" actId="1076"/>
          <ac:spMkLst>
            <pc:docMk/>
            <pc:sldMk cId="2508173990" sldId="1202"/>
            <ac:spMk id="10" creationId="{3E264F06-2E19-43FB-BC60-C15C81A20C25}"/>
          </ac:spMkLst>
        </pc:spChg>
        <pc:spChg chg="add mod">
          <ac:chgData name="Subramani K" userId="bf009f75-d47a-408b-a678-4666a6eafc4c" providerId="ADAL" clId="{D4C49ED0-7E1B-4C6C-BC2B-FC1FF2F7B85A}" dt="2022-03-22T01:57:51.316" v="45" actId="1076"/>
          <ac:spMkLst>
            <pc:docMk/>
            <pc:sldMk cId="2508173990" sldId="1202"/>
            <ac:spMk id="13" creationId="{558C4874-438B-4CE8-BF3C-8D67023260F3}"/>
          </ac:spMkLst>
        </pc:spChg>
        <pc:spChg chg="add mod">
          <ac:chgData name="Subramani K" userId="bf009f75-d47a-408b-a678-4666a6eafc4c" providerId="ADAL" clId="{D4C49ED0-7E1B-4C6C-BC2B-FC1FF2F7B85A}" dt="2022-03-22T01:58:23.901" v="57" actId="1037"/>
          <ac:spMkLst>
            <pc:docMk/>
            <pc:sldMk cId="2508173990" sldId="1202"/>
            <ac:spMk id="15" creationId="{3A94058A-B4B0-42BC-A855-8AA7153DC315}"/>
          </ac:spMkLst>
        </pc:spChg>
        <pc:spChg chg="add mod">
          <ac:chgData name="Subramani K" userId="bf009f75-d47a-408b-a678-4666a6eafc4c" providerId="ADAL" clId="{D4C49ED0-7E1B-4C6C-BC2B-FC1FF2F7B85A}" dt="2022-03-22T01:58:34.337" v="66" actId="20577"/>
          <ac:spMkLst>
            <pc:docMk/>
            <pc:sldMk cId="2508173990" sldId="1202"/>
            <ac:spMk id="17" creationId="{BE1E7AA8-F8DB-412D-933D-12DA9388B48C}"/>
          </ac:spMkLst>
        </pc:spChg>
        <pc:spChg chg="add mod">
          <ac:chgData name="Subramani K" userId="bf009f75-d47a-408b-a678-4666a6eafc4c" providerId="ADAL" clId="{D4C49ED0-7E1B-4C6C-BC2B-FC1FF2F7B85A}" dt="2022-03-22T01:58:41.820" v="68" actId="1076"/>
          <ac:spMkLst>
            <pc:docMk/>
            <pc:sldMk cId="2508173990" sldId="1202"/>
            <ac:spMk id="18" creationId="{F6C0476D-59E8-4E60-986B-1DA87FCFB188}"/>
          </ac:spMkLst>
        </pc:spChg>
        <pc:spChg chg="add mod">
          <ac:chgData name="Subramani K" userId="bf009f75-d47a-408b-a678-4666a6eafc4c" providerId="ADAL" clId="{D4C49ED0-7E1B-4C6C-BC2B-FC1FF2F7B85A}" dt="2022-03-22T01:58:43.971" v="69" actId="20577"/>
          <ac:spMkLst>
            <pc:docMk/>
            <pc:sldMk cId="2508173990" sldId="1202"/>
            <ac:spMk id="19" creationId="{67EC6FE0-2F20-4273-B2A3-BF064775F5E2}"/>
          </ac:spMkLst>
        </pc:spChg>
        <pc:spChg chg="mod">
          <ac:chgData name="Subramani K" userId="bf009f75-d47a-408b-a678-4666a6eafc4c" providerId="ADAL" clId="{D4C49ED0-7E1B-4C6C-BC2B-FC1FF2F7B85A}" dt="2022-03-22T01:58:01.866" v="46" actId="14100"/>
          <ac:spMkLst>
            <pc:docMk/>
            <pc:sldMk cId="2508173990" sldId="1202"/>
            <ac:spMk id="24" creationId="{B9C912E6-D486-4257-91AF-6E35635A766F}"/>
          </ac:spMkLst>
        </pc:spChg>
        <pc:picChg chg="del">
          <ac:chgData name="Subramani K" userId="bf009f75-d47a-408b-a678-4666a6eafc4c" providerId="ADAL" clId="{D4C49ED0-7E1B-4C6C-BC2B-FC1FF2F7B85A}" dt="2022-03-22T01:57:09.669" v="0" actId="478"/>
          <ac:picMkLst>
            <pc:docMk/>
            <pc:sldMk cId="2508173990" sldId="1202"/>
            <ac:picMk id="16" creationId="{C77CB301-9374-40D1-ACB7-A68CA4AA2BFD}"/>
          </ac:picMkLst>
        </pc:picChg>
        <pc:picChg chg="add mod modCrop">
          <ac:chgData name="Subramani K" userId="bf009f75-d47a-408b-a678-4666a6eafc4c" providerId="ADAL" clId="{D4C49ED0-7E1B-4C6C-BC2B-FC1FF2F7B85A}" dt="2022-03-22T01:59:25.079" v="84" actId="1037"/>
          <ac:picMkLst>
            <pc:docMk/>
            <pc:sldMk cId="2508173990" sldId="1202"/>
            <ac:picMk id="20" creationId="{B5DAB016-D218-4A45-BFA9-4E0BCA58CC90}"/>
          </ac:picMkLst>
        </pc:pic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F55EF519-69D8-495E-A7C3-A7DBA5ABDC08}"/>
    <pc:docChg chg="undo custSel modSld modMainMaster">
      <pc:chgData name="Subramani K" userId="bf009f75-d47a-408b-a678-4666a6eafc4c" providerId="ADAL" clId="{F55EF519-69D8-495E-A7C3-A7DBA5ABDC08}" dt="2022-03-22T01:52:44.944" v="111" actId="1036"/>
      <pc:docMkLst>
        <pc:docMk/>
      </pc:docMkLst>
      <pc:sldChg chg="addSp delSp modSp mod">
        <pc:chgData name="Subramani K" userId="bf009f75-d47a-408b-a678-4666a6eafc4c" providerId="ADAL" clId="{F55EF519-69D8-495E-A7C3-A7DBA5ABDC08}" dt="2022-03-22T01:52:44.944" v="111" actId="1036"/>
        <pc:sldMkLst>
          <pc:docMk/>
          <pc:sldMk cId="2508173990" sldId="1202"/>
        </pc:sldMkLst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1" creationId="{A7B00251-C2D9-4A67-B8BF-963F0B8C8DFD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2" creationId="{B4BEA475-7A09-41F4-B29E-D01CEF32D3D4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5" creationId="{3AF6BCF3-3C65-4A5F-BEC0-CCC5F3A5CF1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6" creationId="{45581601-7B6C-48A9-955F-DAB0C2EB4250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7" creationId="{E88A9A86-09F2-4CD5-9085-0BF323C71F98}"/>
          </ac:spMkLst>
        </pc:spChg>
        <pc:spChg chg="del mod topLvl">
          <ac:chgData name="Subramani K" userId="bf009f75-d47a-408b-a678-4666a6eafc4c" providerId="ADAL" clId="{F55EF519-69D8-495E-A7C3-A7DBA5ABDC08}" dt="2022-03-22T01:49:35.779" v="10" actId="478"/>
          <ac:spMkLst>
            <pc:docMk/>
            <pc:sldMk cId="2508173990" sldId="1202"/>
            <ac:spMk id="33" creationId="{86B30700-5472-47F3-9EE5-7479E2CF2E2D}"/>
          </ac:spMkLst>
        </pc:spChg>
        <pc:spChg chg="del mod topLvl">
          <ac:chgData name="Subramani K" userId="bf009f75-d47a-408b-a678-4666a6eafc4c" providerId="ADAL" clId="{F55EF519-69D8-495E-A7C3-A7DBA5ABDC08}" dt="2022-03-22T01:49:38.055" v="11" actId="478"/>
          <ac:spMkLst>
            <pc:docMk/>
            <pc:sldMk cId="2508173990" sldId="1202"/>
            <ac:spMk id="34" creationId="{5D63347A-C624-4101-8571-40AD3BFE643B}"/>
          </ac:spMkLst>
        </pc:spChg>
        <pc:spChg chg="mod topLvl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36" creationId="{57F9633B-D038-4611-B2F0-A48EB59F6BA9}"/>
          </ac:spMkLst>
        </pc:spChg>
        <pc:spChg chg="mod topLvl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0" creationId="{7B203659-C711-4F82-AA90-FE6C34CC3D1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1" creationId="{60875197-89EE-4238-8077-DD493CB49FA3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4" creationId="{2C8DCCCC-C7F7-45A6-8FD7-78FE49859A4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5" creationId="{0CA54A3E-DFB4-47F8-ACE6-89B69B0B8D77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6" creationId="{5657C1F9-99FD-4ECE-BE5B-785A0950C0D8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7" creationId="{935E1D54-1615-4F71-B68C-A80ADD6595D8}"/>
          </ac:spMkLst>
        </pc:spChg>
        <pc:spChg chg="add mod or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8" creationId="{F32F7B72-381F-4CF8-A963-8942EBE9ACF1}"/>
          </ac:spMkLst>
        </pc:spChg>
        <pc:spChg chg="add mod or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9" creationId="{1A6CD4C7-A5FB-4482-87AA-79B3D3F9EDF4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F55EF519-69D8-495E-A7C3-A7DBA5ABDC08}" dt="2022-03-22T01:49:20.856" v="6" actId="165"/>
          <ac:grpSpMkLst>
            <pc:docMk/>
            <pc:sldMk cId="2508173990" sldId="1202"/>
            <ac:grpSpMk id="32" creationId="{ED3A9015-7B0C-455B-B71C-160FFDDC197B}"/>
          </ac:grpSpMkLst>
        </pc:grpChg>
        <pc:grpChg chg="del mod topLvl">
          <ac:chgData name="Subramani K" userId="bf009f75-d47a-408b-a678-4666a6eafc4c" providerId="ADAL" clId="{F55EF519-69D8-495E-A7C3-A7DBA5ABDC08}" dt="2022-03-22T01:49:24.145" v="7" actId="165"/>
          <ac:grpSpMkLst>
            <pc:docMk/>
            <pc:sldMk cId="2508173990" sldId="1202"/>
            <ac:grpSpMk id="35" creationId="{E23C97A8-C669-4D3D-8882-94108260A83A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7" creationId="{C99FAE3D-4254-4DE3-9BA7-14B74F7672C4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8" creationId="{3CC211DB-4A82-4B50-8C9A-7262092B82CF}"/>
          </ac:grpSpMkLst>
        </pc:grpChg>
        <pc:grpChg chg="del mod topLvl">
          <ac:chgData name="Subramani K" userId="bf009f75-d47a-408b-a678-4666a6eafc4c" providerId="ADAL" clId="{F55EF519-69D8-495E-A7C3-A7DBA5ABDC08}" dt="2022-03-22T01:49:26.816" v="9" actId="478"/>
          <ac:grpSpMkLst>
            <pc:docMk/>
            <pc:sldMk cId="2508173990" sldId="1202"/>
            <ac:grpSpMk id="39" creationId="{DC62C781-FEC0-49EF-83B0-4E90759CE494}"/>
          </ac:grpSpMkLst>
        </pc:grp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8" creationId="{594D56A6-DCC7-4FE4-8D82-3C83ED5A1EFB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9" creationId="{CFC5015E-FF26-4719-92B5-13FF37AC1686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0" creationId="{F43D7F8B-A578-42E0-BA5E-5663D2DAB898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1" creationId="{A44D5350-D3C0-4D07-B7E5-BD174584F181}"/>
          </ac:picMkLst>
        </pc:picChg>
        <pc:picChg chg="mod">
          <ac:chgData name="Subramani K" userId="bf009f75-d47a-408b-a678-4666a6eafc4c" providerId="ADAL" clId="{F55EF519-69D8-495E-A7C3-A7DBA5ABDC08}" dt="2022-03-22T01:49:24.145" v="7" actId="165"/>
          <ac:picMkLst>
            <pc:docMk/>
            <pc:sldMk cId="2508173990" sldId="1202"/>
            <ac:picMk id="43" creationId="{E4EFE7E6-6C35-4972-AD31-C986BBC2F99E}"/>
          </ac:picMkLst>
        </pc:picChg>
        <pc:picChg chg="add mod">
          <ac:chgData name="Subramani K" userId="bf009f75-d47a-408b-a678-4666a6eafc4c" providerId="ADAL" clId="{F55EF519-69D8-495E-A7C3-A7DBA5ABDC08}" dt="2022-03-22T01:52:44.944" v="111" actId="1036"/>
          <ac:picMkLst>
            <pc:docMk/>
            <pc:sldMk cId="2508173990" sldId="1202"/>
            <ac:picMk id="50" creationId="{7972664D-440A-4FE7-B6D7-BA6C58BF1DDE}"/>
          </ac:picMkLst>
        </pc:pic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3" creationId="{D2BAB3E4-17D6-4C40-988C-76181A47957B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modSldLayout">
        <pc:chgData name="Subramani K" userId="bf009f75-d47a-408b-a678-4666a6eafc4c" providerId="ADAL" clId="{F55EF519-69D8-495E-A7C3-A7DBA5ABDC08}" dt="2022-03-22T01:51:57.796" v="66" actId="478"/>
        <pc:sldMasterMkLst>
          <pc:docMk/>
          <pc:sldMasterMk cId="933481472" sldId="2147483684"/>
        </pc:sldMasterMkLst>
        <pc:sldLayoutChg chg="delSp mod">
          <pc:chgData name="Subramani K" userId="bf009f75-d47a-408b-a678-4666a6eafc4c" providerId="ADAL" clId="{F55EF519-69D8-495E-A7C3-A7DBA5ABDC08}" dt="2022-03-22T01:51:57.796" v="66" actId="478"/>
          <pc:sldLayoutMkLst>
            <pc:docMk/>
            <pc:sldMasterMk cId="933481472" sldId="2147483684"/>
            <pc:sldLayoutMk cId="76746210" sldId="2147483685"/>
          </pc:sldLayoutMkLst>
          <pc:cxnChg chg="del">
            <ac:chgData name="Subramani K" userId="bf009f75-d47a-408b-a678-4666a6eafc4c" providerId="ADAL" clId="{F55EF519-69D8-495E-A7C3-A7DBA5ABDC08}" dt="2022-03-22T01:51:57.796" v="66" actId="478"/>
            <ac:cxnSpMkLst>
              <pc:docMk/>
              <pc:sldMasterMk cId="933481472" sldId="2147483684"/>
              <pc:sldLayoutMk cId="76746210" sldId="2147483685"/>
              <ac:cxnSpMk id="17" creationId="{98AF7254-3759-493D-8C8A-63AFE22D510B}"/>
            </ac:cxnSpMkLst>
          </pc:cxnChg>
        </pc:sldLayoutChg>
      </pc:sldMaster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348E4B87-4B6B-4AFF-9206-888D8FCE7535}"/>
    <pc:docChg chg="undo custSel modSld">
      <pc:chgData name="Subramani K" userId="bf009f75-d47a-408b-a678-4666a6eafc4c" providerId="ADAL" clId="{348E4B87-4B6B-4AFF-9206-888D8FCE7535}" dt="2022-03-22T01:56:32.574" v="71" actId="20577"/>
      <pc:docMkLst>
        <pc:docMk/>
      </pc:docMkLst>
      <pc:sldChg chg="addSp delSp modSp mod">
        <pc:chgData name="Subramani K" userId="bf009f75-d47a-408b-a678-4666a6eafc4c" providerId="ADAL" clId="{348E4B87-4B6B-4AFF-9206-888D8FCE7535}" dt="2022-03-22T01:56:32.574" v="71" actId="20577"/>
        <pc:sldMkLst>
          <pc:docMk/>
          <pc:sldMk cId="2508173990" sldId="1202"/>
        </pc:sldMkLst>
        <pc:spChg chg="add del mod">
          <ac:chgData name="Subramani K" userId="bf009f75-d47a-408b-a678-4666a6eafc4c" providerId="ADAL" clId="{348E4B87-4B6B-4AFF-9206-888D8FCE7535}" dt="2022-03-22T01:55:14.682" v="54" actId="478"/>
          <ac:spMkLst>
            <pc:docMk/>
            <pc:sldMk cId="2508173990" sldId="1202"/>
            <ac:spMk id="2" creationId="{191C9C6B-DDEE-474C-9BDB-259177E451FD}"/>
          </ac:spMkLst>
        </pc:spChg>
        <pc:spChg chg="add mod">
          <ac:chgData name="Subramani K" userId="bf009f75-d47a-408b-a678-4666a6eafc4c" providerId="ADAL" clId="{348E4B87-4B6B-4AFF-9206-888D8FCE7535}" dt="2022-03-22T01:56:28.487" v="70" actId="1076"/>
          <ac:spMkLst>
            <pc:docMk/>
            <pc:sldMk cId="2508173990" sldId="1202"/>
            <ac:spMk id="3" creationId="{1DF8F4EC-81CA-48F9-A721-A1F8E9594552}"/>
          </ac:spMkLst>
        </pc:spChg>
        <pc:spChg chg="add del">
          <ac:chgData name="Subramani K" userId="bf009f75-d47a-408b-a678-4666a6eafc4c" providerId="ADAL" clId="{348E4B87-4B6B-4AFF-9206-888D8FCE7535}" dt="2022-03-22T01:56:10.146" v="63" actId="22"/>
          <ac:spMkLst>
            <pc:docMk/>
            <pc:sldMk cId="2508173990" sldId="1202"/>
            <ac:spMk id="15" creationId="{1874A8DA-B33B-46EF-B2AA-EF38CFC77FBD}"/>
          </ac:spMkLst>
        </pc:spChg>
        <pc:spChg chg="mod">
          <ac:chgData name="Subramani K" userId="bf009f75-d47a-408b-a678-4666a6eafc4c" providerId="ADAL" clId="{348E4B87-4B6B-4AFF-9206-888D8FCE7535}" dt="2022-03-22T01:56:32.574" v="71" actId="20577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348E4B87-4B6B-4AFF-9206-888D8FCE7535}" dt="2022-03-22T01:54:06.209" v="0" actId="478"/>
          <ac:spMkLst>
            <pc:docMk/>
            <pc:sldMk cId="2508173990" sldId="1202"/>
            <ac:spMk id="36" creationId="{57F9633B-D038-4611-B2F0-A48EB59F6BA9}"/>
          </ac:spMkLst>
        </pc:spChg>
        <pc:spChg chg="del">
          <ac:chgData name="Subramani K" userId="bf009f75-d47a-408b-a678-4666a6eafc4c" providerId="ADAL" clId="{348E4B87-4B6B-4AFF-9206-888D8FCE7535}" dt="2022-03-22T01:54:09.345" v="1" actId="478"/>
          <ac:spMkLst>
            <pc:docMk/>
            <pc:sldMk cId="2508173990" sldId="1202"/>
            <ac:spMk id="40" creationId="{7B203659-C711-4F82-AA90-FE6C34CC3D11}"/>
          </ac:spMkLst>
        </pc:spChg>
        <pc:spChg chg="del">
          <ac:chgData name="Subramani K" userId="bf009f75-d47a-408b-a678-4666a6eafc4c" providerId="ADAL" clId="{348E4B87-4B6B-4AFF-9206-888D8FCE7535}" dt="2022-03-22T01:54:06.209" v="0" actId="478"/>
          <ac:spMkLst>
            <pc:docMk/>
            <pc:sldMk cId="2508173990" sldId="1202"/>
            <ac:spMk id="48" creationId="{F32F7B72-381F-4CF8-A963-8942EBE9ACF1}"/>
          </ac:spMkLst>
        </pc:spChg>
        <pc:spChg chg="del">
          <ac:chgData name="Subramani K" userId="bf009f75-d47a-408b-a678-4666a6eafc4c" providerId="ADAL" clId="{348E4B87-4B6B-4AFF-9206-888D8FCE7535}" dt="2022-03-22T01:54:09.345" v="1" actId="478"/>
          <ac:spMkLst>
            <pc:docMk/>
            <pc:sldMk cId="2508173990" sldId="1202"/>
            <ac:spMk id="49" creationId="{1A6CD4C7-A5FB-4482-87AA-79B3D3F9EDF4}"/>
          </ac:spMkLst>
        </pc:spChg>
        <pc:picChg chg="add mod">
          <ac:chgData name="Subramani K" userId="bf009f75-d47a-408b-a678-4666a6eafc4c" providerId="ADAL" clId="{348E4B87-4B6B-4AFF-9206-888D8FCE7535}" dt="2022-03-22T01:56:17.928" v="69" actId="1076"/>
          <ac:picMkLst>
            <pc:docMk/>
            <pc:sldMk cId="2508173990" sldId="1202"/>
            <ac:picMk id="16" creationId="{C77CB301-9374-40D1-ACB7-A68CA4AA2BFD}"/>
          </ac:picMkLst>
        </pc:picChg>
        <pc:picChg chg="del">
          <ac:chgData name="Subramani K" userId="bf009f75-d47a-408b-a678-4666a6eafc4c" providerId="ADAL" clId="{348E4B87-4B6B-4AFF-9206-888D8FCE7535}" dt="2022-03-22T01:56:00.606" v="61" actId="478"/>
          <ac:picMkLst>
            <pc:docMk/>
            <pc:sldMk cId="2508173990" sldId="1202"/>
            <ac:picMk id="50" creationId="{7972664D-440A-4FE7-B6D7-BA6C58BF1DD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660157" y="50284"/>
            <a:ext cx="230019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G02-L-Static-011-SL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9C912E6-D486-4257-91AF-6E35635A766F}"/>
              </a:ext>
            </a:extLst>
          </p:cNvPr>
          <p:cNvSpPr/>
          <p:nvPr/>
        </p:nvSpPr>
        <p:spPr>
          <a:xfrm>
            <a:off x="288000" y="720000"/>
            <a:ext cx="5862916" cy="1439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Learning Objectives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By end of this…Contrary to popular belief, Lorem Ipsum is not simply random text.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264F06-2E19-43FB-BC60-C15C81A20C25}"/>
              </a:ext>
            </a:extLst>
          </p:cNvPr>
          <p:cNvSpPr/>
          <p:nvPr/>
        </p:nvSpPr>
        <p:spPr>
          <a:xfrm>
            <a:off x="792431" y="2251315"/>
            <a:ext cx="4869731" cy="8858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ctr" anchorCtr="0"/>
          <a:lstStyle/>
          <a:p>
            <a:pPr>
              <a:spcAft>
                <a:spcPts val="638"/>
              </a:spcAft>
            </a:pPr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industry.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8C4874-438B-4CE8-BF3C-8D67023260F3}"/>
              </a:ext>
            </a:extLst>
          </p:cNvPr>
          <p:cNvSpPr/>
          <p:nvPr/>
        </p:nvSpPr>
        <p:spPr>
          <a:xfrm>
            <a:off x="792430" y="3358456"/>
            <a:ext cx="4869731" cy="8858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ctr" anchorCtr="0"/>
          <a:lstStyle/>
          <a:p>
            <a:pPr>
              <a:spcAft>
                <a:spcPts val="638"/>
              </a:spcAft>
            </a:pPr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industry.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A94058A-B4B0-42BC-A855-8AA7153DC315}"/>
              </a:ext>
            </a:extLst>
          </p:cNvPr>
          <p:cNvSpPr/>
          <p:nvPr/>
        </p:nvSpPr>
        <p:spPr>
          <a:xfrm>
            <a:off x="624942" y="1958745"/>
            <a:ext cx="491109" cy="5735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ctr" anchorCtr="0"/>
          <a:lstStyle/>
          <a:p>
            <a:r>
              <a:rPr lang="en-US" sz="2400" b="1" dirty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E1E7AA8-F8DB-412D-933D-12DA9388B48C}"/>
              </a:ext>
            </a:extLst>
          </p:cNvPr>
          <p:cNvSpPr/>
          <p:nvPr/>
        </p:nvSpPr>
        <p:spPr>
          <a:xfrm>
            <a:off x="651836" y="3068724"/>
            <a:ext cx="491109" cy="5735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ctr" anchorCtr="0"/>
          <a:lstStyle/>
          <a:p>
            <a:r>
              <a:rPr lang="en-US" sz="2400" b="1" dirty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6C0476D-59E8-4E60-986B-1DA87FCFB188}"/>
              </a:ext>
            </a:extLst>
          </p:cNvPr>
          <p:cNvSpPr/>
          <p:nvPr/>
        </p:nvSpPr>
        <p:spPr>
          <a:xfrm>
            <a:off x="792430" y="4448203"/>
            <a:ext cx="4869731" cy="8858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ctr" anchorCtr="0"/>
          <a:lstStyle/>
          <a:p>
            <a:pPr>
              <a:spcAft>
                <a:spcPts val="638"/>
              </a:spcAft>
            </a:pPr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industry.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7EC6FE0-2F20-4273-B2A3-BF064775F5E2}"/>
              </a:ext>
            </a:extLst>
          </p:cNvPr>
          <p:cNvSpPr/>
          <p:nvPr/>
        </p:nvSpPr>
        <p:spPr>
          <a:xfrm>
            <a:off x="651836" y="4173461"/>
            <a:ext cx="491109" cy="5735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ctr" anchorCtr="0"/>
          <a:lstStyle/>
          <a:p>
            <a:r>
              <a:rPr lang="en-US" sz="2400" b="1" dirty="0">
                <a:solidFill>
                  <a:schemeClr val="tx1"/>
                </a:solidFill>
              </a:rPr>
              <a:t>3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B5DAB016-D218-4A45-BFA9-4E0BCA58CC9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56" t="3568" r="-2" b="-1"/>
          <a:stretch/>
        </p:blipFill>
        <p:spPr>
          <a:xfrm>
            <a:off x="5924026" y="2322085"/>
            <a:ext cx="3319000" cy="304947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6B7CE2FC-E5E4-4466-838E-93A6B651BCB4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17340</TotalTime>
  <Words>82</Words>
  <Application>Microsoft Office PowerPoint</Application>
  <PresentationFormat>Custom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2417</cp:revision>
  <dcterms:created xsi:type="dcterms:W3CDTF">2017-07-21T05:01:19Z</dcterms:created>
  <dcterms:modified xsi:type="dcterms:W3CDTF">2022-04-17T07:33:52Z</dcterms:modified>
</cp:coreProperties>
</file>