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E4B87-4B6B-4AFF-9206-888D8FCE7535}" v="2" dt="2022-03-22T01:56:11.917"/>
    <p1510:client id="{D4C49ED0-7E1B-4C6C-BC2B-FC1FF2F7B85A}" v="6" dt="2022-03-22T01:59:07.960"/>
    <p1510:client id="{F55EF519-69D8-495E-A7C3-A7DBA5ABDC08}" v="5" dt="2022-03-22T01:51:03.1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2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894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D4C49ED0-7E1B-4C6C-BC2B-FC1FF2F7B85A}"/>
    <pc:docChg chg="custSel modSld">
      <pc:chgData name="Subramani K" userId="bf009f75-d47a-408b-a678-4666a6eafc4c" providerId="ADAL" clId="{D4C49ED0-7E1B-4C6C-BC2B-FC1FF2F7B85A}" dt="2022-03-22T02:33:43.984" v="86" actId="20577"/>
      <pc:docMkLst>
        <pc:docMk/>
      </pc:docMkLst>
      <pc:sldChg chg="addSp delSp modSp mod">
        <pc:chgData name="Subramani K" userId="bf009f75-d47a-408b-a678-4666a6eafc4c" providerId="ADAL" clId="{D4C49ED0-7E1B-4C6C-BC2B-FC1FF2F7B85A}" dt="2022-03-22T02:33:43.984" v="86" actId="20577"/>
        <pc:sldMkLst>
          <pc:docMk/>
          <pc:sldMk cId="2508173990" sldId="1202"/>
        </pc:sldMkLst>
        <pc:spChg chg="del">
          <ac:chgData name="Subramani K" userId="bf009f75-d47a-408b-a678-4666a6eafc4c" providerId="ADAL" clId="{D4C49ED0-7E1B-4C6C-BC2B-FC1FF2F7B85A}" dt="2022-03-22T01:58:48.144" v="70" actId="478"/>
          <ac:spMkLst>
            <pc:docMk/>
            <pc:sldMk cId="2508173990" sldId="1202"/>
            <ac:spMk id="3" creationId="{1DF8F4EC-81CA-48F9-A721-A1F8E9594552}"/>
          </ac:spMkLst>
        </pc:spChg>
        <pc:spChg chg="mod">
          <ac:chgData name="Subramani K" userId="bf009f75-d47a-408b-a678-4666a6eafc4c" providerId="ADAL" clId="{D4C49ED0-7E1B-4C6C-BC2B-FC1FF2F7B85A}" dt="2022-03-22T02:33:43.984" v="86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4C49ED0-7E1B-4C6C-BC2B-FC1FF2F7B85A}" dt="2022-03-22T01:57:48.421" v="43" actId="1076"/>
          <ac:spMkLst>
            <pc:docMk/>
            <pc:sldMk cId="2508173990" sldId="1202"/>
            <ac:spMk id="10" creationId="{3E264F06-2E19-43FB-BC60-C15C81A20C25}"/>
          </ac:spMkLst>
        </pc:spChg>
        <pc:spChg chg="add mod">
          <ac:chgData name="Subramani K" userId="bf009f75-d47a-408b-a678-4666a6eafc4c" providerId="ADAL" clId="{D4C49ED0-7E1B-4C6C-BC2B-FC1FF2F7B85A}" dt="2022-03-22T01:57:51.316" v="45" actId="1076"/>
          <ac:spMkLst>
            <pc:docMk/>
            <pc:sldMk cId="2508173990" sldId="1202"/>
            <ac:spMk id="13" creationId="{558C4874-438B-4CE8-BF3C-8D67023260F3}"/>
          </ac:spMkLst>
        </pc:spChg>
        <pc:spChg chg="add mod">
          <ac:chgData name="Subramani K" userId="bf009f75-d47a-408b-a678-4666a6eafc4c" providerId="ADAL" clId="{D4C49ED0-7E1B-4C6C-BC2B-FC1FF2F7B85A}" dt="2022-03-22T01:58:23.901" v="57" actId="1037"/>
          <ac:spMkLst>
            <pc:docMk/>
            <pc:sldMk cId="2508173990" sldId="1202"/>
            <ac:spMk id="15" creationId="{3A94058A-B4B0-42BC-A855-8AA7153DC315}"/>
          </ac:spMkLst>
        </pc:spChg>
        <pc:spChg chg="add mod">
          <ac:chgData name="Subramani K" userId="bf009f75-d47a-408b-a678-4666a6eafc4c" providerId="ADAL" clId="{D4C49ED0-7E1B-4C6C-BC2B-FC1FF2F7B85A}" dt="2022-03-22T01:58:34.337" v="66" actId="20577"/>
          <ac:spMkLst>
            <pc:docMk/>
            <pc:sldMk cId="2508173990" sldId="1202"/>
            <ac:spMk id="17" creationId="{BE1E7AA8-F8DB-412D-933D-12DA9388B48C}"/>
          </ac:spMkLst>
        </pc:spChg>
        <pc:spChg chg="add mod">
          <ac:chgData name="Subramani K" userId="bf009f75-d47a-408b-a678-4666a6eafc4c" providerId="ADAL" clId="{D4C49ED0-7E1B-4C6C-BC2B-FC1FF2F7B85A}" dt="2022-03-22T01:58:41.820" v="68" actId="1076"/>
          <ac:spMkLst>
            <pc:docMk/>
            <pc:sldMk cId="2508173990" sldId="1202"/>
            <ac:spMk id="18" creationId="{F6C0476D-59E8-4E60-986B-1DA87FCFB188}"/>
          </ac:spMkLst>
        </pc:spChg>
        <pc:spChg chg="add mod">
          <ac:chgData name="Subramani K" userId="bf009f75-d47a-408b-a678-4666a6eafc4c" providerId="ADAL" clId="{D4C49ED0-7E1B-4C6C-BC2B-FC1FF2F7B85A}" dt="2022-03-22T01:58:43.971" v="69" actId="20577"/>
          <ac:spMkLst>
            <pc:docMk/>
            <pc:sldMk cId="2508173990" sldId="1202"/>
            <ac:spMk id="19" creationId="{67EC6FE0-2F20-4273-B2A3-BF064775F5E2}"/>
          </ac:spMkLst>
        </pc:spChg>
        <pc:spChg chg="mod">
          <ac:chgData name="Subramani K" userId="bf009f75-d47a-408b-a678-4666a6eafc4c" providerId="ADAL" clId="{D4C49ED0-7E1B-4C6C-BC2B-FC1FF2F7B85A}" dt="2022-03-22T01:58:01.866" v="46" actId="14100"/>
          <ac:spMkLst>
            <pc:docMk/>
            <pc:sldMk cId="2508173990" sldId="1202"/>
            <ac:spMk id="24" creationId="{B9C912E6-D486-4257-91AF-6E35635A766F}"/>
          </ac:spMkLst>
        </pc:spChg>
        <pc:picChg chg="del">
          <ac:chgData name="Subramani K" userId="bf009f75-d47a-408b-a678-4666a6eafc4c" providerId="ADAL" clId="{D4C49ED0-7E1B-4C6C-BC2B-FC1FF2F7B85A}" dt="2022-03-22T01:57:09.669" v="0" actId="478"/>
          <ac:picMkLst>
            <pc:docMk/>
            <pc:sldMk cId="2508173990" sldId="1202"/>
            <ac:picMk id="16" creationId="{C77CB301-9374-40D1-ACB7-A68CA4AA2BFD}"/>
          </ac:picMkLst>
        </pc:picChg>
        <pc:picChg chg="add mod modCrop">
          <ac:chgData name="Subramani K" userId="bf009f75-d47a-408b-a678-4666a6eafc4c" providerId="ADAL" clId="{D4C49ED0-7E1B-4C6C-BC2B-FC1FF2F7B85A}" dt="2022-03-22T01:59:25.079" v="84" actId="1037"/>
          <ac:picMkLst>
            <pc:docMk/>
            <pc:sldMk cId="2508173990" sldId="1202"/>
            <ac:picMk id="20" creationId="{B5DAB016-D218-4A45-BFA9-4E0BCA58CC90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1:52:44.944" v="111" actId="1036"/>
      <pc:docMkLst>
        <pc:docMk/>
      </pc:docMkLst>
      <pc:sldChg chg="addSp delSp modSp mod">
        <pc:chgData name="Subramani K" userId="bf009f75-d47a-408b-a678-4666a6eafc4c" providerId="ADAL" clId="{F55EF519-69D8-495E-A7C3-A7DBA5ABDC08}" dt="2022-03-22T01:52:44.944" v="111" actId="103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348E4B87-4B6B-4AFF-9206-888D8FCE7535}"/>
    <pc:docChg chg="undo custSel modSld">
      <pc:chgData name="Subramani K" userId="bf009f75-d47a-408b-a678-4666a6eafc4c" providerId="ADAL" clId="{348E4B87-4B6B-4AFF-9206-888D8FCE7535}" dt="2022-03-22T01:56:32.574" v="71" actId="20577"/>
      <pc:docMkLst>
        <pc:docMk/>
      </pc:docMkLst>
      <pc:sldChg chg="addSp delSp modSp mod">
        <pc:chgData name="Subramani K" userId="bf009f75-d47a-408b-a678-4666a6eafc4c" providerId="ADAL" clId="{348E4B87-4B6B-4AFF-9206-888D8FCE7535}" dt="2022-03-22T01:56:32.574" v="71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348E4B87-4B6B-4AFF-9206-888D8FCE7535}" dt="2022-03-22T01:55:14.682" v="54" actId="478"/>
          <ac:spMkLst>
            <pc:docMk/>
            <pc:sldMk cId="2508173990" sldId="1202"/>
            <ac:spMk id="2" creationId="{191C9C6B-DDEE-474C-9BDB-259177E451FD}"/>
          </ac:spMkLst>
        </pc:spChg>
        <pc:spChg chg="add mod">
          <ac:chgData name="Subramani K" userId="bf009f75-d47a-408b-a678-4666a6eafc4c" providerId="ADAL" clId="{348E4B87-4B6B-4AFF-9206-888D8FCE7535}" dt="2022-03-22T01:56:28.487" v="70" actId="1076"/>
          <ac:spMkLst>
            <pc:docMk/>
            <pc:sldMk cId="2508173990" sldId="1202"/>
            <ac:spMk id="3" creationId="{1DF8F4EC-81CA-48F9-A721-A1F8E9594552}"/>
          </ac:spMkLst>
        </pc:spChg>
        <pc:spChg chg="add del">
          <ac:chgData name="Subramani K" userId="bf009f75-d47a-408b-a678-4666a6eafc4c" providerId="ADAL" clId="{348E4B87-4B6B-4AFF-9206-888D8FCE7535}" dt="2022-03-22T01:56:10.146" v="63" actId="22"/>
          <ac:spMkLst>
            <pc:docMk/>
            <pc:sldMk cId="2508173990" sldId="1202"/>
            <ac:spMk id="15" creationId="{1874A8DA-B33B-46EF-B2AA-EF38CFC77FBD}"/>
          </ac:spMkLst>
        </pc:spChg>
        <pc:spChg chg="mod">
          <ac:chgData name="Subramani K" userId="bf009f75-d47a-408b-a678-4666a6eafc4c" providerId="ADAL" clId="{348E4B87-4B6B-4AFF-9206-888D8FCE7535}" dt="2022-03-22T01:56:32.574" v="71" actId="20577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348E4B87-4B6B-4AFF-9206-888D8FCE7535}" dt="2022-03-22T01:54:06.20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348E4B87-4B6B-4AFF-9206-888D8FCE7535}" dt="2022-03-22T01:54:09.345" v="1" actId="478"/>
          <ac:spMkLst>
            <pc:docMk/>
            <pc:sldMk cId="2508173990" sldId="1202"/>
            <ac:spMk id="49" creationId="{1A6CD4C7-A5FB-4482-87AA-79B3D3F9EDF4}"/>
          </ac:spMkLst>
        </pc:spChg>
        <pc:picChg chg="add mod">
          <ac:chgData name="Subramani K" userId="bf009f75-d47a-408b-a678-4666a6eafc4c" providerId="ADAL" clId="{348E4B87-4B6B-4AFF-9206-888D8FCE7535}" dt="2022-03-22T01:56:17.928" v="69" actId="1076"/>
          <ac:picMkLst>
            <pc:docMk/>
            <pc:sldMk cId="2508173990" sldId="1202"/>
            <ac:picMk id="16" creationId="{C77CB301-9374-40D1-ACB7-A68CA4AA2BFD}"/>
          </ac:picMkLst>
        </pc:picChg>
        <pc:picChg chg="del">
          <ac:chgData name="Subramani K" userId="bf009f75-d47a-408b-a678-4666a6eafc4c" providerId="ADAL" clId="{348E4B87-4B6B-4AFF-9206-888D8FCE7535}" dt="2022-03-22T01:56:00.606" v="61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660157" y="50284"/>
            <a:ext cx="23001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G02-L-Static-011-SL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9C912E6-D486-4257-91AF-6E35635A766F}"/>
              </a:ext>
            </a:extLst>
          </p:cNvPr>
          <p:cNvSpPr/>
          <p:nvPr/>
        </p:nvSpPr>
        <p:spPr>
          <a:xfrm>
            <a:off x="288000" y="720000"/>
            <a:ext cx="5862916" cy="1439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Learning Objectives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By end of this…Contrary to popular belief, Lorem Ipsum is not simply random text.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264F06-2E19-43FB-BC60-C15C81A20C25}"/>
              </a:ext>
            </a:extLst>
          </p:cNvPr>
          <p:cNvSpPr/>
          <p:nvPr/>
        </p:nvSpPr>
        <p:spPr>
          <a:xfrm>
            <a:off x="792431" y="2251315"/>
            <a:ext cx="4869731" cy="885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ctr" anchorCtr="0"/>
          <a:lstStyle/>
          <a:p>
            <a:pPr>
              <a:spcAft>
                <a:spcPts val="638"/>
              </a:spcAft>
            </a:pPr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8C4874-438B-4CE8-BF3C-8D67023260F3}"/>
              </a:ext>
            </a:extLst>
          </p:cNvPr>
          <p:cNvSpPr/>
          <p:nvPr/>
        </p:nvSpPr>
        <p:spPr>
          <a:xfrm>
            <a:off x="792430" y="3358456"/>
            <a:ext cx="4869731" cy="885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ctr" anchorCtr="0"/>
          <a:lstStyle/>
          <a:p>
            <a:pPr>
              <a:spcAft>
                <a:spcPts val="638"/>
              </a:spcAft>
            </a:pPr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94058A-B4B0-42BC-A855-8AA7153DC315}"/>
              </a:ext>
            </a:extLst>
          </p:cNvPr>
          <p:cNvSpPr/>
          <p:nvPr/>
        </p:nvSpPr>
        <p:spPr>
          <a:xfrm>
            <a:off x="624942" y="1958745"/>
            <a:ext cx="491109" cy="573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ctr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1E7AA8-F8DB-412D-933D-12DA9388B48C}"/>
              </a:ext>
            </a:extLst>
          </p:cNvPr>
          <p:cNvSpPr/>
          <p:nvPr/>
        </p:nvSpPr>
        <p:spPr>
          <a:xfrm>
            <a:off x="651836" y="3068724"/>
            <a:ext cx="491109" cy="573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ctr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C0476D-59E8-4E60-986B-1DA87FCFB188}"/>
              </a:ext>
            </a:extLst>
          </p:cNvPr>
          <p:cNvSpPr/>
          <p:nvPr/>
        </p:nvSpPr>
        <p:spPr>
          <a:xfrm>
            <a:off x="792430" y="4448203"/>
            <a:ext cx="4869731" cy="8858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ctr" anchorCtr="0"/>
          <a:lstStyle/>
          <a:p>
            <a:pPr>
              <a:spcAft>
                <a:spcPts val="638"/>
              </a:spcAft>
            </a:pPr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7EC6FE0-2F20-4273-B2A3-BF064775F5E2}"/>
              </a:ext>
            </a:extLst>
          </p:cNvPr>
          <p:cNvSpPr/>
          <p:nvPr/>
        </p:nvSpPr>
        <p:spPr>
          <a:xfrm>
            <a:off x="651836" y="4173461"/>
            <a:ext cx="491109" cy="5735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ctr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5DAB016-D218-4A45-BFA9-4E0BCA58CC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56" t="3568" r="-2" b="-1"/>
          <a:stretch/>
        </p:blipFill>
        <p:spPr>
          <a:xfrm>
            <a:off x="5924026" y="2322085"/>
            <a:ext cx="3319000" cy="304947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B7CE2FC-E5E4-4466-838E-93A6B651BCB4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17340</TotalTime>
  <Words>82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2417</cp:revision>
  <dcterms:created xsi:type="dcterms:W3CDTF">2017-07-21T05:01:19Z</dcterms:created>
  <dcterms:modified xsi:type="dcterms:W3CDTF">2022-04-17T07:33:52Z</dcterms:modified>
</cp:coreProperties>
</file>