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962F908-1B2F-4E64-B7B8-2F7DDFBDE32C}"/>
    <pc:docChg chg="undo custSel modSld">
      <pc:chgData name="Subramani K" userId="bf009f75-d47a-408b-a678-4666a6eafc4c" providerId="ADAL" clId="{2962F908-1B2F-4E64-B7B8-2F7DDFBDE32C}" dt="2022-04-12T09:29:57.837" v="37" actId="1037"/>
      <pc:docMkLst>
        <pc:docMk/>
      </pc:docMkLst>
      <pc:sldChg chg="modSp mod">
        <pc:chgData name="Subramani K" userId="bf009f75-d47a-408b-a678-4666a6eafc4c" providerId="ADAL" clId="{2962F908-1B2F-4E64-B7B8-2F7DDFBDE32C}" dt="2022-04-12T09:29:57.837" v="37" actId="1037"/>
        <pc:sldMkLst>
          <pc:docMk/>
          <pc:sldMk cId="2508173990" sldId="1202"/>
        </pc:sldMkLst>
        <pc:spChg chg="mod">
          <ac:chgData name="Subramani K" userId="bf009f75-d47a-408b-a678-4666a6eafc4c" providerId="ADAL" clId="{2962F908-1B2F-4E64-B7B8-2F7DDFBDE32C}" dt="2022-04-12T09:29:44.300" v="20" actId="14100"/>
          <ac:spMkLst>
            <pc:docMk/>
            <pc:sldMk cId="2508173990" sldId="1202"/>
            <ac:spMk id="10" creationId="{3E264F06-2E19-43FB-BC60-C15C81A20C25}"/>
          </ac:spMkLst>
        </pc:spChg>
        <pc:spChg chg="mod">
          <ac:chgData name="Subramani K" userId="bf009f75-d47a-408b-a678-4666a6eafc4c" providerId="ADAL" clId="{2962F908-1B2F-4E64-B7B8-2F7DDFBDE32C}" dt="2022-04-12T09:29:57.837" v="37" actId="1037"/>
          <ac:spMkLst>
            <pc:docMk/>
            <pc:sldMk cId="2508173990" sldId="1202"/>
            <ac:spMk id="15" creationId="{3A94058A-B4B0-42BC-A855-8AA7153DC315}"/>
          </ac:spMkLst>
        </pc:spChg>
        <pc:spChg chg="mod">
          <ac:chgData name="Subramani K" userId="bf009f75-d47a-408b-a678-4666a6eafc4c" providerId="ADAL" clId="{2962F908-1B2F-4E64-B7B8-2F7DDFBDE32C}" dt="2022-04-12T09:29:48.820" v="21" actId="552"/>
          <ac:spMkLst>
            <pc:docMk/>
            <pc:sldMk cId="2508173990" sldId="1202"/>
            <ac:spMk id="16" creationId="{0DBEFFA4-8754-438A-A46D-4F6DBBAB6311}"/>
          </ac:spMkLst>
        </pc:spChg>
        <pc:spChg chg="mod">
          <ac:chgData name="Subramani K" userId="bf009f75-d47a-408b-a678-4666a6eafc4c" providerId="ADAL" clId="{2962F908-1B2F-4E64-B7B8-2F7DDFBDE32C}" dt="2022-04-12T09:29:53.590" v="34" actId="1038"/>
          <ac:spMkLst>
            <pc:docMk/>
            <pc:sldMk cId="2508173990" sldId="1202"/>
            <ac:spMk id="21" creationId="{E648481B-82B7-4ED1-9561-37F3898BF812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4C49ED0-7E1B-4C6C-BC2B-FC1FF2F7B85A}"/>
    <pc:docChg chg="custSel modSld">
      <pc:chgData name="Subramani K" userId="bf009f75-d47a-408b-a678-4666a6eafc4c" providerId="ADAL" clId="{D4C49ED0-7E1B-4C6C-BC2B-FC1FF2F7B85A}" dt="2022-03-22T01:59:25.079" v="84" actId="1037"/>
      <pc:docMkLst>
        <pc:docMk/>
      </pc:docMkLst>
      <pc:sldChg chg="addSp delSp modSp mod">
        <pc:chgData name="Subramani K" userId="bf009f75-d47a-408b-a678-4666a6eafc4c" providerId="ADAL" clId="{D4C49ED0-7E1B-4C6C-BC2B-FC1FF2F7B85A}" dt="2022-03-22T01:59:25.079" v="84" actId="1037"/>
        <pc:sldMkLst>
          <pc:docMk/>
          <pc:sldMk cId="2508173990" sldId="1202"/>
        </pc:sldMkLst>
        <pc:spChg chg="del">
          <ac:chgData name="Subramani K" userId="bf009f75-d47a-408b-a678-4666a6eafc4c" providerId="ADAL" clId="{D4C49ED0-7E1B-4C6C-BC2B-FC1FF2F7B85A}" dt="2022-03-22T01:58:48.144" v="70" actId="478"/>
          <ac:spMkLst>
            <pc:docMk/>
            <pc:sldMk cId="2508173990" sldId="1202"/>
            <ac:spMk id="3" creationId="{1DF8F4EC-81CA-48F9-A721-A1F8E9594552}"/>
          </ac:spMkLst>
        </pc:spChg>
        <pc:spChg chg="add mod">
          <ac:chgData name="Subramani K" userId="bf009f75-d47a-408b-a678-4666a6eafc4c" providerId="ADAL" clId="{D4C49ED0-7E1B-4C6C-BC2B-FC1FF2F7B85A}" dt="2022-03-22T01:57:48.421" v="43" actId="1076"/>
          <ac:spMkLst>
            <pc:docMk/>
            <pc:sldMk cId="2508173990" sldId="1202"/>
            <ac:spMk id="10" creationId="{3E264F06-2E19-43FB-BC60-C15C81A20C25}"/>
          </ac:spMkLst>
        </pc:spChg>
        <pc:spChg chg="add mod">
          <ac:chgData name="Subramani K" userId="bf009f75-d47a-408b-a678-4666a6eafc4c" providerId="ADAL" clId="{D4C49ED0-7E1B-4C6C-BC2B-FC1FF2F7B85A}" dt="2022-03-22T01:57:51.316" v="45" actId="1076"/>
          <ac:spMkLst>
            <pc:docMk/>
            <pc:sldMk cId="2508173990" sldId="1202"/>
            <ac:spMk id="13" creationId="{558C4874-438B-4CE8-BF3C-8D67023260F3}"/>
          </ac:spMkLst>
        </pc:spChg>
        <pc:spChg chg="add mod">
          <ac:chgData name="Subramani K" userId="bf009f75-d47a-408b-a678-4666a6eafc4c" providerId="ADAL" clId="{D4C49ED0-7E1B-4C6C-BC2B-FC1FF2F7B85A}" dt="2022-03-22T01:58:23.901" v="57" actId="1037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D4C49ED0-7E1B-4C6C-BC2B-FC1FF2F7B85A}" dt="2022-03-22T01:58:34.337" v="66" actId="20577"/>
          <ac:spMkLst>
            <pc:docMk/>
            <pc:sldMk cId="2508173990" sldId="1202"/>
            <ac:spMk id="17" creationId="{BE1E7AA8-F8DB-412D-933D-12DA9388B48C}"/>
          </ac:spMkLst>
        </pc:spChg>
        <pc:spChg chg="add mod">
          <ac:chgData name="Subramani K" userId="bf009f75-d47a-408b-a678-4666a6eafc4c" providerId="ADAL" clId="{D4C49ED0-7E1B-4C6C-BC2B-FC1FF2F7B85A}" dt="2022-03-22T01:58:41.820" v="68" actId="1076"/>
          <ac:spMkLst>
            <pc:docMk/>
            <pc:sldMk cId="2508173990" sldId="1202"/>
            <ac:spMk id="18" creationId="{F6C0476D-59E8-4E60-986B-1DA87FCFB188}"/>
          </ac:spMkLst>
        </pc:spChg>
        <pc:spChg chg="add mod">
          <ac:chgData name="Subramani K" userId="bf009f75-d47a-408b-a678-4666a6eafc4c" providerId="ADAL" clId="{D4C49ED0-7E1B-4C6C-BC2B-FC1FF2F7B85A}" dt="2022-03-22T01:58:43.971" v="69" actId="20577"/>
          <ac:spMkLst>
            <pc:docMk/>
            <pc:sldMk cId="2508173990" sldId="1202"/>
            <ac:spMk id="19" creationId="{67EC6FE0-2F20-4273-B2A3-BF064775F5E2}"/>
          </ac:spMkLst>
        </pc:spChg>
        <pc:spChg chg="mod">
          <ac:chgData name="Subramani K" userId="bf009f75-d47a-408b-a678-4666a6eafc4c" providerId="ADAL" clId="{D4C49ED0-7E1B-4C6C-BC2B-FC1FF2F7B85A}" dt="2022-03-22T01:58:01.866" v="46" actId="14100"/>
          <ac:spMkLst>
            <pc:docMk/>
            <pc:sldMk cId="2508173990" sldId="1202"/>
            <ac:spMk id="24" creationId="{B9C912E6-D486-4257-91AF-6E35635A766F}"/>
          </ac:spMkLst>
        </pc:spChg>
        <pc:picChg chg="del">
          <ac:chgData name="Subramani K" userId="bf009f75-d47a-408b-a678-4666a6eafc4c" providerId="ADAL" clId="{D4C49ED0-7E1B-4C6C-BC2B-FC1FF2F7B85A}" dt="2022-03-22T01:57:09.669" v="0" actId="478"/>
          <ac:picMkLst>
            <pc:docMk/>
            <pc:sldMk cId="2508173990" sldId="1202"/>
            <ac:picMk id="16" creationId="{C77CB301-9374-40D1-ACB7-A68CA4AA2BFD}"/>
          </ac:picMkLst>
        </pc:picChg>
        <pc:picChg chg="add mod modCrop">
          <ac:chgData name="Subramani K" userId="bf009f75-d47a-408b-a678-4666a6eafc4c" providerId="ADAL" clId="{D4C49ED0-7E1B-4C6C-BC2B-FC1FF2F7B85A}" dt="2022-03-22T01:59:25.079" v="84" actId="1037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08BF2E7D-1D92-4E09-ABB6-BED481CFAFD2}"/>
    <pc:docChg chg="modSld">
      <pc:chgData name="Subramani K" userId="bf009f75-d47a-408b-a678-4666a6eafc4c" providerId="ADAL" clId="{08BF2E7D-1D92-4E09-ABB6-BED481CFAFD2}" dt="2022-03-22T02:33:32.679" v="3" actId="20577"/>
      <pc:docMkLst>
        <pc:docMk/>
      </pc:docMkLst>
      <pc:sldChg chg="modSp mod">
        <pc:chgData name="Subramani K" userId="bf009f75-d47a-408b-a678-4666a6eafc4c" providerId="ADAL" clId="{08BF2E7D-1D92-4E09-ABB6-BED481CFAFD2}" dt="2022-03-22T02:33:32.679" v="3" actId="20577"/>
        <pc:sldMkLst>
          <pc:docMk/>
          <pc:sldMk cId="2508173990" sldId="1202"/>
        </pc:sldMkLst>
        <pc:spChg chg="mod">
          <ac:chgData name="Subramani K" userId="bf009f75-d47a-408b-a678-4666a6eafc4c" providerId="ADAL" clId="{08BF2E7D-1D92-4E09-ABB6-BED481CFAFD2}" dt="2022-03-22T02:33:32.679" v="3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08BF2E7D-1D92-4E09-ABB6-BED481CFAFD2}" dt="2022-03-22T02:03:27.821" v="1" actId="20577"/>
          <ac:spMkLst>
            <pc:docMk/>
            <pc:sldMk cId="2508173990" sldId="1202"/>
            <ac:spMk id="24" creationId="{B9C912E6-D486-4257-91AF-6E35635A766F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1:56:32.574" v="71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1:56:32.574" v="7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6B28B721-0859-4322-89B4-037E21880F6D}"/>
    <pc:docChg chg="undo custSel modSld">
      <pc:chgData name="Subramani K" userId="bf009f75-d47a-408b-a678-4666a6eafc4c" providerId="ADAL" clId="{6B28B721-0859-4322-89B4-037E21880F6D}" dt="2022-03-22T02:02:18.932" v="39" actId="113"/>
      <pc:docMkLst>
        <pc:docMk/>
      </pc:docMkLst>
      <pc:sldChg chg="addSp delSp modSp mod">
        <pc:chgData name="Subramani K" userId="bf009f75-d47a-408b-a678-4666a6eafc4c" providerId="ADAL" clId="{6B28B721-0859-4322-89B4-037E21880F6D}" dt="2022-03-22T02:02:18.932" v="39" actId="113"/>
        <pc:sldMkLst>
          <pc:docMk/>
          <pc:sldMk cId="2508173990" sldId="1202"/>
        </pc:sldMkLst>
        <pc:spChg chg="mod">
          <ac:chgData name="Subramani K" userId="bf009f75-d47a-408b-a678-4666a6eafc4c" providerId="ADAL" clId="{6B28B721-0859-4322-89B4-037E21880F6D}" dt="2022-03-22T02:01:40.868" v="25" actId="14100"/>
          <ac:spMkLst>
            <pc:docMk/>
            <pc:sldMk cId="2508173990" sldId="1202"/>
            <ac:spMk id="10" creationId="{3E264F06-2E19-43FB-BC60-C15C81A20C25}"/>
          </ac:spMkLst>
        </pc:spChg>
        <pc:spChg chg="del mod">
          <ac:chgData name="Subramani K" userId="bf009f75-d47a-408b-a678-4666a6eafc4c" providerId="ADAL" clId="{6B28B721-0859-4322-89B4-037E21880F6D}" dt="2022-03-22T02:00:40.961" v="10" actId="478"/>
          <ac:spMkLst>
            <pc:docMk/>
            <pc:sldMk cId="2508173990" sldId="1202"/>
            <ac:spMk id="13" creationId="{558C4874-438B-4CE8-BF3C-8D67023260F3}"/>
          </ac:spMkLst>
        </pc:spChg>
        <pc:spChg chg="mod">
          <ac:chgData name="Subramani K" userId="bf009f75-d47a-408b-a678-4666a6eafc4c" providerId="ADAL" clId="{6B28B721-0859-4322-89B4-037E21880F6D}" dt="2022-03-22T02:02:07.797" v="37" actId="1035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6B28B721-0859-4322-89B4-037E21880F6D}" dt="2022-03-22T02:01:47.488" v="27" actId="14100"/>
          <ac:spMkLst>
            <pc:docMk/>
            <pc:sldMk cId="2508173990" sldId="1202"/>
            <ac:spMk id="16" creationId="{0DBEFFA4-8754-438A-A46D-4F6DBBAB6311}"/>
          </ac:spMkLst>
        </pc:spChg>
        <pc:spChg chg="del mod">
          <ac:chgData name="Subramani K" userId="bf009f75-d47a-408b-a678-4666a6eafc4c" providerId="ADAL" clId="{6B28B721-0859-4322-89B4-037E21880F6D}" dt="2022-03-22T02:01:44.718" v="26" actId="478"/>
          <ac:spMkLst>
            <pc:docMk/>
            <pc:sldMk cId="2508173990" sldId="1202"/>
            <ac:spMk id="17" creationId="{BE1E7AA8-F8DB-412D-933D-12DA9388B48C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8" creationId="{F6C0476D-59E8-4E60-986B-1DA87FCFB188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9" creationId="{67EC6FE0-2F20-4273-B2A3-BF064775F5E2}"/>
          </ac:spMkLst>
        </pc:spChg>
        <pc:spChg chg="add mod">
          <ac:chgData name="Subramani K" userId="bf009f75-d47a-408b-a678-4666a6eafc4c" providerId="ADAL" clId="{6B28B721-0859-4322-89B4-037E21880F6D}" dt="2022-03-22T02:02:18.932" v="39" actId="113"/>
          <ac:spMkLst>
            <pc:docMk/>
            <pc:sldMk cId="2508173990" sldId="1202"/>
            <ac:spMk id="21" creationId="{E648481B-82B7-4ED1-9561-37F3898BF812}"/>
          </ac:spMkLst>
        </pc:spChg>
        <pc:picChg chg="del">
          <ac:chgData name="Subramani K" userId="bf009f75-d47a-408b-a678-4666a6eafc4c" providerId="ADAL" clId="{6B28B721-0859-4322-89B4-037E21880F6D}" dt="2022-03-22T02:00:17.783" v="0" actId="478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42686"/>
            <a:ext cx="23001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1439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Contrary to popular belief, Lorem Ipsum is not simply random text.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64F06-2E19-43FB-BC60-C15C81A20C25}"/>
              </a:ext>
            </a:extLst>
          </p:cNvPr>
          <p:cNvSpPr/>
          <p:nvPr/>
        </p:nvSpPr>
        <p:spPr>
          <a:xfrm>
            <a:off x="792431" y="2501083"/>
            <a:ext cx="3709231" cy="26336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94058A-B4B0-42BC-A855-8AA7153DC315}"/>
              </a:ext>
            </a:extLst>
          </p:cNvPr>
          <p:cNvSpPr/>
          <p:nvPr/>
        </p:nvSpPr>
        <p:spPr>
          <a:xfrm>
            <a:off x="575722" y="1887210"/>
            <a:ext cx="1257646" cy="573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Dos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BEFFA4-8754-438A-A46D-4F6DBBAB6311}"/>
              </a:ext>
            </a:extLst>
          </p:cNvPr>
          <p:cNvSpPr/>
          <p:nvPr/>
        </p:nvSpPr>
        <p:spPr>
          <a:xfrm>
            <a:off x="4965895" y="2501083"/>
            <a:ext cx="3826413" cy="26336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ctr" anchorCtr="0"/>
          <a:lstStyle/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  <a:p>
            <a:pPr>
              <a:spcAft>
                <a:spcPts val="638"/>
              </a:spcAft>
            </a:pPr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48481B-82B7-4ED1-9561-37F3898BF812}"/>
              </a:ext>
            </a:extLst>
          </p:cNvPr>
          <p:cNvSpPr/>
          <p:nvPr/>
        </p:nvSpPr>
        <p:spPr>
          <a:xfrm>
            <a:off x="4768946" y="1887210"/>
            <a:ext cx="1257646" cy="573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2400" b="1" i="0" dirty="0">
                <a:solidFill>
                  <a:srgbClr val="202124"/>
                </a:solidFill>
                <a:effectLst/>
                <a:latin typeface="Google Sans"/>
              </a:rPr>
              <a:t>Don'ts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D93894-5F3E-4E7F-98F1-8E99581D3C3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17340</TotalTime>
  <Words>114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Google Sans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2022-04-17T07:35:01Z</dcterms:modified>
</cp:coreProperties>
</file>