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8E4B87-4B6B-4AFF-9206-888D8FCE7535}" v="2" dt="2022-03-22T01:56:11.917"/>
    <p1510:client id="{6B28B721-0859-4322-89B4-037E21880F6D}" v="2" dt="2022-03-22T02:01:58.289"/>
    <p1510:client id="{C4387251-C3DC-4EAC-9F60-C32EEAB68510}" v="9" dt="2022-03-22T02:05:57.786"/>
    <p1510:client id="{D261A2B1-5CB3-45BA-A3A6-C0B88779F30D}" v="12" dt="2022-03-22T02:29:39.363"/>
    <p1510:client id="{D4C49ED0-7E1B-4C6C-BC2B-FC1FF2F7B85A}" v="6" dt="2022-03-22T01:59:07.960"/>
    <p1510:client id="{F55EF519-69D8-495E-A7C3-A7DBA5ABDC08}" v="5" dt="2022-03-22T01:51:03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C4387251-C3DC-4EAC-9F60-C32EEAB68510}"/>
    <pc:docChg chg="undo custSel modSld">
      <pc:chgData name="Subramani K" userId="bf009f75-d47a-408b-a678-4666a6eafc4c" providerId="ADAL" clId="{C4387251-C3DC-4EAC-9F60-C32EEAB68510}" dt="2022-03-22T02:06:46.642" v="128" actId="113"/>
      <pc:docMkLst>
        <pc:docMk/>
      </pc:docMkLst>
      <pc:sldChg chg="addSp delSp modSp mod">
        <pc:chgData name="Subramani K" userId="bf009f75-d47a-408b-a678-4666a6eafc4c" providerId="ADAL" clId="{C4387251-C3DC-4EAC-9F60-C32EEAB68510}" dt="2022-03-22T02:06:46.642" v="128" actId="113"/>
        <pc:sldMkLst>
          <pc:docMk/>
          <pc:sldMk cId="2508173990" sldId="1202"/>
        </pc:sldMkLst>
        <pc:spChg chg="del">
          <ac:chgData name="Subramani K" userId="bf009f75-d47a-408b-a678-4666a6eafc4c" providerId="ADAL" clId="{C4387251-C3DC-4EAC-9F60-C32EEAB68510}" dt="2022-03-22T02:03:11.236" v="0" actId="478"/>
          <ac:spMkLst>
            <pc:docMk/>
            <pc:sldMk cId="2508173990" sldId="1202"/>
            <ac:spMk id="10" creationId="{3E264F06-2E19-43FB-BC60-C15C81A20C25}"/>
          </ac:spMkLst>
        </pc:spChg>
        <pc:spChg chg="del">
          <ac:chgData name="Subramani K" userId="bf009f75-d47a-408b-a678-4666a6eafc4c" providerId="ADAL" clId="{C4387251-C3DC-4EAC-9F60-C32EEAB68510}" dt="2022-03-22T02:03:11.236" v="0" actId="478"/>
          <ac:spMkLst>
            <pc:docMk/>
            <pc:sldMk cId="2508173990" sldId="1202"/>
            <ac:spMk id="15" creationId="{3A94058A-B4B0-42BC-A855-8AA7153DC315}"/>
          </ac:spMkLst>
        </pc:spChg>
        <pc:spChg chg="del">
          <ac:chgData name="Subramani K" userId="bf009f75-d47a-408b-a678-4666a6eafc4c" providerId="ADAL" clId="{C4387251-C3DC-4EAC-9F60-C32EEAB68510}" dt="2022-03-22T02:03:11.236" v="0" actId="478"/>
          <ac:spMkLst>
            <pc:docMk/>
            <pc:sldMk cId="2508173990" sldId="1202"/>
            <ac:spMk id="16" creationId="{0DBEFFA4-8754-438A-A46D-4F6DBBAB6311}"/>
          </ac:spMkLst>
        </pc:spChg>
        <pc:spChg chg="del mod topLvl">
          <ac:chgData name="Subramani K" userId="bf009f75-d47a-408b-a678-4666a6eafc4c" providerId="ADAL" clId="{C4387251-C3DC-4EAC-9F60-C32EEAB68510}" dt="2022-03-22T02:04:05.262" v="11" actId="478"/>
          <ac:spMkLst>
            <pc:docMk/>
            <pc:sldMk cId="2508173990" sldId="1202"/>
            <ac:spMk id="17" creationId="{45B02D8C-8D25-4CAC-AE8A-B26EEC61E8D8}"/>
          </ac:spMkLst>
        </pc:spChg>
        <pc:spChg chg="del mod topLvl">
          <ac:chgData name="Subramani K" userId="bf009f75-d47a-408b-a678-4666a6eafc4c" providerId="ADAL" clId="{C4387251-C3DC-4EAC-9F60-C32EEAB68510}" dt="2022-03-22T02:04:14.788" v="14" actId="478"/>
          <ac:spMkLst>
            <pc:docMk/>
            <pc:sldMk cId="2508173990" sldId="1202"/>
            <ac:spMk id="18" creationId="{E5D548E5-56F0-4BF8-BC9E-FE69B2AC4F98}"/>
          </ac:spMkLst>
        </pc:spChg>
        <pc:spChg chg="del mod topLvl">
          <ac:chgData name="Subramani K" userId="bf009f75-d47a-408b-a678-4666a6eafc4c" providerId="ADAL" clId="{C4387251-C3DC-4EAC-9F60-C32EEAB68510}" dt="2022-03-22T02:04:05.262" v="11" actId="478"/>
          <ac:spMkLst>
            <pc:docMk/>
            <pc:sldMk cId="2508173990" sldId="1202"/>
            <ac:spMk id="20" creationId="{35E06E63-2613-431C-97C0-2C17028EE23F}"/>
          </ac:spMkLst>
        </pc:spChg>
        <pc:spChg chg="del">
          <ac:chgData name="Subramani K" userId="bf009f75-d47a-408b-a678-4666a6eafc4c" providerId="ADAL" clId="{C4387251-C3DC-4EAC-9F60-C32EEAB68510}" dt="2022-03-22T02:03:11.236" v="0" actId="478"/>
          <ac:spMkLst>
            <pc:docMk/>
            <pc:sldMk cId="2508173990" sldId="1202"/>
            <ac:spMk id="21" creationId="{E648481B-82B7-4ED1-9561-37F3898BF812}"/>
          </ac:spMkLst>
        </pc:spChg>
        <pc:spChg chg="mod">
          <ac:chgData name="Subramani K" userId="bf009f75-d47a-408b-a678-4666a6eafc4c" providerId="ADAL" clId="{C4387251-C3DC-4EAC-9F60-C32EEAB68510}" dt="2022-03-22T02:03:14.420" v="5" actId="20577"/>
          <ac:spMkLst>
            <pc:docMk/>
            <pc:sldMk cId="2508173990" sldId="1202"/>
            <ac:spMk id="24" creationId="{B9C912E6-D486-4257-91AF-6E35635A766F}"/>
          </ac:spMkLst>
        </pc:spChg>
        <pc:spChg chg="del mod topLvl">
          <ac:chgData name="Subramani K" userId="bf009f75-d47a-408b-a678-4666a6eafc4c" providerId="ADAL" clId="{C4387251-C3DC-4EAC-9F60-C32EEAB68510}" dt="2022-03-22T02:04:09.309" v="13" actId="478"/>
          <ac:spMkLst>
            <pc:docMk/>
            <pc:sldMk cId="2508173990" sldId="1202"/>
            <ac:spMk id="26" creationId="{39F3748E-8FA0-4F25-8343-24DA816A3731}"/>
          </ac:spMkLst>
        </pc:spChg>
        <pc:spChg chg="mod">
          <ac:chgData name="Subramani K" userId="bf009f75-d47a-408b-a678-4666a6eafc4c" providerId="ADAL" clId="{C4387251-C3DC-4EAC-9F60-C32EEAB68510}" dt="2022-03-22T02:04:00.908" v="9" actId="165"/>
          <ac:spMkLst>
            <pc:docMk/>
            <pc:sldMk cId="2508173990" sldId="1202"/>
            <ac:spMk id="27" creationId="{7496E07A-F416-416F-B3E1-7948BEA62A8A}"/>
          </ac:spMkLst>
        </pc:spChg>
        <pc:spChg chg="mod">
          <ac:chgData name="Subramani K" userId="bf009f75-d47a-408b-a678-4666a6eafc4c" providerId="ADAL" clId="{C4387251-C3DC-4EAC-9F60-C32EEAB68510}" dt="2022-03-22T02:04:00.908" v="9" actId="165"/>
          <ac:spMkLst>
            <pc:docMk/>
            <pc:sldMk cId="2508173990" sldId="1202"/>
            <ac:spMk id="29" creationId="{42A9044E-A97B-48C6-8561-56F951D9257B}"/>
          </ac:spMkLst>
        </pc:spChg>
        <pc:spChg chg="mod">
          <ac:chgData name="Subramani K" userId="bf009f75-d47a-408b-a678-4666a6eafc4c" providerId="ADAL" clId="{C4387251-C3DC-4EAC-9F60-C32EEAB68510}" dt="2022-03-22T02:04:00.908" v="9" actId="165"/>
          <ac:spMkLst>
            <pc:docMk/>
            <pc:sldMk cId="2508173990" sldId="1202"/>
            <ac:spMk id="30" creationId="{4FCF0F7A-095C-4383-B1CA-BAED8BE00AE0}"/>
          </ac:spMkLst>
        </pc:spChg>
        <pc:spChg chg="mod">
          <ac:chgData name="Subramani K" userId="bf009f75-d47a-408b-a678-4666a6eafc4c" providerId="ADAL" clId="{C4387251-C3DC-4EAC-9F60-C32EEAB68510}" dt="2022-03-22T02:04:00.908" v="9" actId="165"/>
          <ac:spMkLst>
            <pc:docMk/>
            <pc:sldMk cId="2508173990" sldId="1202"/>
            <ac:spMk id="31" creationId="{9D216800-97CE-45B3-A098-689ADB851CDE}"/>
          </ac:spMkLst>
        </pc:spChg>
        <pc:spChg chg="mod">
          <ac:chgData name="Subramani K" userId="bf009f75-d47a-408b-a678-4666a6eafc4c" providerId="ADAL" clId="{C4387251-C3DC-4EAC-9F60-C32EEAB68510}" dt="2022-03-22T02:04:00.908" v="9" actId="165"/>
          <ac:spMkLst>
            <pc:docMk/>
            <pc:sldMk cId="2508173990" sldId="1202"/>
            <ac:spMk id="32" creationId="{25A30325-A80D-4A91-A9CB-CDECC0CF0167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33" creationId="{3DE75E4F-D570-47FB-9B41-604E67EFE78C}"/>
          </ac:spMkLst>
        </pc:spChg>
        <pc:spChg chg="mod">
          <ac:chgData name="Subramani K" userId="bf009f75-d47a-408b-a678-4666a6eafc4c" providerId="ADAL" clId="{C4387251-C3DC-4EAC-9F60-C32EEAB68510}" dt="2022-03-22T02:05:13.756" v="56"/>
          <ac:spMkLst>
            <pc:docMk/>
            <pc:sldMk cId="2508173990" sldId="1202"/>
            <ac:spMk id="35" creationId="{CBF0AD29-2490-4D2C-A47E-4C0305CBB7F5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37" creationId="{81A2BAC6-666D-41DD-8BE1-08C40B74A1F3}"/>
          </ac:spMkLst>
        </pc:spChg>
        <pc:spChg chg="mod">
          <ac:chgData name="Subramani K" userId="bf009f75-d47a-408b-a678-4666a6eafc4c" providerId="ADAL" clId="{C4387251-C3DC-4EAC-9F60-C32EEAB68510}" dt="2022-03-22T02:05:32.097" v="70"/>
          <ac:spMkLst>
            <pc:docMk/>
            <pc:sldMk cId="2508173990" sldId="1202"/>
            <ac:spMk id="39" creationId="{CC882BB1-B672-45FD-A42A-E7662109E5C1}"/>
          </ac:spMkLst>
        </pc:spChg>
        <pc:spChg chg="add del mod">
          <ac:chgData name="Subramani K" userId="bf009f75-d47a-408b-a678-4666a6eafc4c" providerId="ADAL" clId="{C4387251-C3DC-4EAC-9F60-C32EEAB68510}" dt="2022-03-22T02:05:34.228" v="71"/>
          <ac:spMkLst>
            <pc:docMk/>
            <pc:sldMk cId="2508173990" sldId="1202"/>
            <ac:spMk id="41" creationId="{4BBFA293-06EB-4367-82BD-E07BFBCDA7CB}"/>
          </ac:spMkLst>
        </pc:spChg>
        <pc:spChg chg="mod">
          <ac:chgData name="Subramani K" userId="bf009f75-d47a-408b-a678-4666a6eafc4c" providerId="ADAL" clId="{C4387251-C3DC-4EAC-9F60-C32EEAB68510}" dt="2022-03-22T02:05:32.097" v="70"/>
          <ac:spMkLst>
            <pc:docMk/>
            <pc:sldMk cId="2508173990" sldId="1202"/>
            <ac:spMk id="43" creationId="{7BA8A8A7-41E4-491F-BA09-1FBD95FFC689}"/>
          </ac:spMkLst>
        </pc:spChg>
        <pc:spChg chg="add del mod">
          <ac:chgData name="Subramani K" userId="bf009f75-d47a-408b-a678-4666a6eafc4c" providerId="ADAL" clId="{C4387251-C3DC-4EAC-9F60-C32EEAB68510}" dt="2022-03-22T02:05:34.228" v="71"/>
          <ac:spMkLst>
            <pc:docMk/>
            <pc:sldMk cId="2508173990" sldId="1202"/>
            <ac:spMk id="45" creationId="{188C09D0-1687-4DDB-924F-CE9591BC536E}"/>
          </ac:spMkLst>
        </pc:spChg>
        <pc:spChg chg="mod">
          <ac:chgData name="Subramani K" userId="bf009f75-d47a-408b-a678-4666a6eafc4c" providerId="ADAL" clId="{C4387251-C3DC-4EAC-9F60-C32EEAB68510}" dt="2022-03-22T02:05:35.404" v="72"/>
          <ac:spMkLst>
            <pc:docMk/>
            <pc:sldMk cId="2508173990" sldId="1202"/>
            <ac:spMk id="47" creationId="{D1463822-16C7-4A19-9BE6-64DC6DB0EDBF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49" creationId="{1A1D397E-D192-48AC-8F9A-A39A33CACAB7}"/>
          </ac:spMkLst>
        </pc:spChg>
        <pc:spChg chg="mod">
          <ac:chgData name="Subramani K" userId="bf009f75-d47a-408b-a678-4666a6eafc4c" providerId="ADAL" clId="{C4387251-C3DC-4EAC-9F60-C32EEAB68510}" dt="2022-03-22T02:05:35.404" v="72"/>
          <ac:spMkLst>
            <pc:docMk/>
            <pc:sldMk cId="2508173990" sldId="1202"/>
            <ac:spMk id="51" creationId="{7DB88A1F-63A1-4DE8-91F2-77EE578F197A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53" creationId="{EE89F383-D17E-4ED1-9C09-FB7578436400}"/>
          </ac:spMkLst>
        </pc:spChg>
        <pc:spChg chg="mod">
          <ac:chgData name="Subramani K" userId="bf009f75-d47a-408b-a678-4666a6eafc4c" providerId="ADAL" clId="{C4387251-C3DC-4EAC-9F60-C32EEAB68510}" dt="2022-03-22T02:05:57.786" v="102"/>
          <ac:spMkLst>
            <pc:docMk/>
            <pc:sldMk cId="2508173990" sldId="1202"/>
            <ac:spMk id="55" creationId="{23A74296-51E9-4DC0-8C8A-819FC3896ACC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57" creationId="{0A7EC041-1837-45A1-AFD3-10A4F34E47DD}"/>
          </ac:spMkLst>
        </pc:spChg>
        <pc:spChg chg="mod">
          <ac:chgData name="Subramani K" userId="bf009f75-d47a-408b-a678-4666a6eafc4c" providerId="ADAL" clId="{C4387251-C3DC-4EAC-9F60-C32EEAB68510}" dt="2022-03-22T02:05:57.786" v="102"/>
          <ac:spMkLst>
            <pc:docMk/>
            <pc:sldMk cId="2508173990" sldId="1202"/>
            <ac:spMk id="59" creationId="{5B4620EF-2FB2-47AF-A4D1-DDC0C932C101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61" creationId="{C1F5B6B6-B4D1-4F48-BAB3-009259D37832}"/>
          </ac:spMkLst>
        </pc:spChg>
        <pc:spChg chg="mod">
          <ac:chgData name="Subramani K" userId="bf009f75-d47a-408b-a678-4666a6eafc4c" providerId="ADAL" clId="{C4387251-C3DC-4EAC-9F60-C32EEAB68510}" dt="2022-03-22T02:05:57.786" v="102"/>
          <ac:spMkLst>
            <pc:docMk/>
            <pc:sldMk cId="2508173990" sldId="1202"/>
            <ac:spMk id="63" creationId="{486B53B3-5C54-43AD-BF71-77772A5D0586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65" creationId="{519DB9C3-A19D-4402-8CB8-4DD9FE0F9065}"/>
          </ac:spMkLst>
        </pc:spChg>
        <pc:spChg chg="mod">
          <ac:chgData name="Subramani K" userId="bf009f75-d47a-408b-a678-4666a6eafc4c" providerId="ADAL" clId="{C4387251-C3DC-4EAC-9F60-C32EEAB68510}" dt="2022-03-22T02:05:57.786" v="102"/>
          <ac:spMkLst>
            <pc:docMk/>
            <pc:sldMk cId="2508173990" sldId="1202"/>
            <ac:spMk id="67" creationId="{BAA09BC6-9B9F-47FE-AD06-CFA0FC57FEC9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69" creationId="{4B294383-C239-485C-8BF3-8D6D6A67A9F9}"/>
          </ac:spMkLst>
        </pc:spChg>
        <pc:grpChg chg="add del mod">
          <ac:chgData name="Subramani K" userId="bf009f75-d47a-408b-a678-4666a6eafc4c" providerId="ADAL" clId="{C4387251-C3DC-4EAC-9F60-C32EEAB68510}" dt="2022-03-22T02:03:56.571" v="8" actId="165"/>
          <ac:grpSpMkLst>
            <pc:docMk/>
            <pc:sldMk cId="2508173990" sldId="1202"/>
            <ac:grpSpMk id="13" creationId="{243471B0-10FB-42C6-9055-CCE496A62929}"/>
          </ac:grpSpMkLst>
        </pc:grpChg>
        <pc:grpChg chg="del mod topLvl">
          <ac:chgData name="Subramani K" userId="bf009f75-d47a-408b-a678-4666a6eafc4c" providerId="ADAL" clId="{C4387251-C3DC-4EAC-9F60-C32EEAB68510}" dt="2022-03-22T02:04:00.908" v="9" actId="165"/>
          <ac:grpSpMkLst>
            <pc:docMk/>
            <pc:sldMk cId="2508173990" sldId="1202"/>
            <ac:grpSpMk id="19" creationId="{990046DA-128F-4EF5-BE4E-7A877AC9CC45}"/>
          </ac:grpSpMkLst>
        </pc:grpChg>
        <pc:grpChg chg="del mod topLvl">
          <ac:chgData name="Subramani K" userId="bf009f75-d47a-408b-a678-4666a6eafc4c" providerId="ADAL" clId="{C4387251-C3DC-4EAC-9F60-C32EEAB68510}" dt="2022-03-22T02:04:06.726" v="12" actId="478"/>
          <ac:grpSpMkLst>
            <pc:docMk/>
            <pc:sldMk cId="2508173990" sldId="1202"/>
            <ac:grpSpMk id="22" creationId="{5E4A23A4-99DF-4E46-BBA6-0948F211ED81}"/>
          </ac:grpSpMkLst>
        </pc:grpChg>
        <pc:grpChg chg="del mod topLvl">
          <ac:chgData name="Subramani K" userId="bf009f75-d47a-408b-a678-4666a6eafc4c" providerId="ADAL" clId="{C4387251-C3DC-4EAC-9F60-C32EEAB68510}" dt="2022-03-22T02:04:05.262" v="11" actId="478"/>
          <ac:grpSpMkLst>
            <pc:docMk/>
            <pc:sldMk cId="2508173990" sldId="1202"/>
            <ac:grpSpMk id="23" creationId="{E77D528F-28F6-47D6-9A64-EB1EF4BDB677}"/>
          </ac:grpSpMkLst>
        </pc:grpChg>
        <pc:grpChg chg="mod topLvl">
          <ac:chgData name="Subramani K" userId="bf009f75-d47a-408b-a678-4666a6eafc4c" providerId="ADAL" clId="{C4387251-C3DC-4EAC-9F60-C32EEAB68510}" dt="2022-03-22T02:05:57.146" v="101" actId="1035"/>
          <ac:grpSpMkLst>
            <pc:docMk/>
            <pc:sldMk cId="2508173990" sldId="1202"/>
            <ac:grpSpMk id="25" creationId="{78350F1D-4E62-437A-82CD-331728D70D66}"/>
          </ac:grpSpMkLst>
        </pc:grpChg>
        <pc:grpChg chg="add mod">
          <ac:chgData name="Subramani K" userId="bf009f75-d47a-408b-a678-4666a6eafc4c" providerId="ADAL" clId="{C4387251-C3DC-4EAC-9F60-C32EEAB68510}" dt="2022-03-22T02:05:57.146" v="101" actId="1035"/>
          <ac:grpSpMkLst>
            <pc:docMk/>
            <pc:sldMk cId="2508173990" sldId="1202"/>
            <ac:grpSpMk id="34" creationId="{94848DA3-F21D-413A-9686-D9BD5CA02676}"/>
          </ac:grpSpMkLst>
        </pc:grpChg>
        <pc:grpChg chg="add del mod">
          <ac:chgData name="Subramani K" userId="bf009f75-d47a-408b-a678-4666a6eafc4c" providerId="ADAL" clId="{C4387251-C3DC-4EAC-9F60-C32EEAB68510}" dt="2022-03-22T02:05:34.228" v="71"/>
          <ac:grpSpMkLst>
            <pc:docMk/>
            <pc:sldMk cId="2508173990" sldId="1202"/>
            <ac:grpSpMk id="38" creationId="{66932F97-D07E-4062-A21B-21B5CDA5A4AF}"/>
          </ac:grpSpMkLst>
        </pc:grpChg>
        <pc:grpChg chg="add del mod">
          <ac:chgData name="Subramani K" userId="bf009f75-d47a-408b-a678-4666a6eafc4c" providerId="ADAL" clId="{C4387251-C3DC-4EAC-9F60-C32EEAB68510}" dt="2022-03-22T02:05:34.228" v="71"/>
          <ac:grpSpMkLst>
            <pc:docMk/>
            <pc:sldMk cId="2508173990" sldId="1202"/>
            <ac:grpSpMk id="42" creationId="{811F4C6E-FC1F-4B38-84B4-6CD685B232C8}"/>
          </ac:grpSpMkLst>
        </pc:grpChg>
        <pc:grpChg chg="add mod">
          <ac:chgData name="Subramani K" userId="bf009f75-d47a-408b-a678-4666a6eafc4c" providerId="ADAL" clId="{C4387251-C3DC-4EAC-9F60-C32EEAB68510}" dt="2022-03-22T02:05:57.146" v="101" actId="1035"/>
          <ac:grpSpMkLst>
            <pc:docMk/>
            <pc:sldMk cId="2508173990" sldId="1202"/>
            <ac:grpSpMk id="46" creationId="{284A43DA-89A8-4B36-916B-1E8C5EFA12BE}"/>
          </ac:grpSpMkLst>
        </pc:grpChg>
        <pc:grpChg chg="add mod">
          <ac:chgData name="Subramani K" userId="bf009f75-d47a-408b-a678-4666a6eafc4c" providerId="ADAL" clId="{C4387251-C3DC-4EAC-9F60-C32EEAB68510}" dt="2022-03-22T02:05:57.146" v="101" actId="1035"/>
          <ac:grpSpMkLst>
            <pc:docMk/>
            <pc:sldMk cId="2508173990" sldId="1202"/>
            <ac:grpSpMk id="50" creationId="{D45E94C9-62F5-4120-9A41-189EFCFAB276}"/>
          </ac:grpSpMkLst>
        </pc:grpChg>
        <pc:grpChg chg="add mod">
          <ac:chgData name="Subramani K" userId="bf009f75-d47a-408b-a678-4666a6eafc4c" providerId="ADAL" clId="{C4387251-C3DC-4EAC-9F60-C32EEAB68510}" dt="2022-03-22T02:06:03.533" v="103" actId="1076"/>
          <ac:grpSpMkLst>
            <pc:docMk/>
            <pc:sldMk cId="2508173990" sldId="1202"/>
            <ac:grpSpMk id="54" creationId="{1CBB7A02-60DA-4330-9E63-9FEBD801D6FC}"/>
          </ac:grpSpMkLst>
        </pc:grpChg>
        <pc:grpChg chg="add mod">
          <ac:chgData name="Subramani K" userId="bf009f75-d47a-408b-a678-4666a6eafc4c" providerId="ADAL" clId="{C4387251-C3DC-4EAC-9F60-C32EEAB68510}" dt="2022-03-22T02:06:03.533" v="103" actId="1076"/>
          <ac:grpSpMkLst>
            <pc:docMk/>
            <pc:sldMk cId="2508173990" sldId="1202"/>
            <ac:grpSpMk id="58" creationId="{712E6B01-B7C3-485C-B888-198AC4760E5F}"/>
          </ac:grpSpMkLst>
        </pc:grpChg>
        <pc:grpChg chg="add mod">
          <ac:chgData name="Subramani K" userId="bf009f75-d47a-408b-a678-4666a6eafc4c" providerId="ADAL" clId="{C4387251-C3DC-4EAC-9F60-C32EEAB68510}" dt="2022-03-22T02:06:03.533" v="103" actId="1076"/>
          <ac:grpSpMkLst>
            <pc:docMk/>
            <pc:sldMk cId="2508173990" sldId="1202"/>
            <ac:grpSpMk id="62" creationId="{5B05E4B0-21DD-448E-80E7-F043365AA0FE}"/>
          </ac:grpSpMkLst>
        </pc:grpChg>
        <pc:grpChg chg="add mod">
          <ac:chgData name="Subramani K" userId="bf009f75-d47a-408b-a678-4666a6eafc4c" providerId="ADAL" clId="{C4387251-C3DC-4EAC-9F60-C32EEAB68510}" dt="2022-03-22T02:06:03.533" v="103" actId="1076"/>
          <ac:grpSpMkLst>
            <pc:docMk/>
            <pc:sldMk cId="2508173990" sldId="1202"/>
            <ac:grpSpMk id="66" creationId="{5433F15A-856F-4CB9-ABD9-43313B97BE0E}"/>
          </ac:grpSpMkLst>
        </pc:grpChg>
        <pc:picChg chg="mod">
          <ac:chgData name="Subramani K" userId="bf009f75-d47a-408b-a678-4666a6eafc4c" providerId="ADAL" clId="{C4387251-C3DC-4EAC-9F60-C32EEAB68510}" dt="2022-03-22T02:04:00.908" v="9" actId="165"/>
          <ac:picMkLst>
            <pc:docMk/>
            <pc:sldMk cId="2508173990" sldId="1202"/>
            <ac:picMk id="28" creationId="{0842E0F6-A34C-461B-AD3D-9EA0B8F20B9A}"/>
          </ac:picMkLst>
        </pc:picChg>
        <pc:picChg chg="mod">
          <ac:chgData name="Subramani K" userId="bf009f75-d47a-408b-a678-4666a6eafc4c" providerId="ADAL" clId="{C4387251-C3DC-4EAC-9F60-C32EEAB68510}" dt="2022-03-22T02:05:13.756" v="56"/>
          <ac:picMkLst>
            <pc:docMk/>
            <pc:sldMk cId="2508173990" sldId="1202"/>
            <ac:picMk id="36" creationId="{1BC56AC2-4A6A-4046-9F80-3FF5639B4763}"/>
          </ac:picMkLst>
        </pc:picChg>
        <pc:picChg chg="mod">
          <ac:chgData name="Subramani K" userId="bf009f75-d47a-408b-a678-4666a6eafc4c" providerId="ADAL" clId="{C4387251-C3DC-4EAC-9F60-C32EEAB68510}" dt="2022-03-22T02:05:32.097" v="70"/>
          <ac:picMkLst>
            <pc:docMk/>
            <pc:sldMk cId="2508173990" sldId="1202"/>
            <ac:picMk id="40" creationId="{044AA5E0-1924-48F8-8ECC-FC9C880E4252}"/>
          </ac:picMkLst>
        </pc:picChg>
        <pc:picChg chg="mod">
          <ac:chgData name="Subramani K" userId="bf009f75-d47a-408b-a678-4666a6eafc4c" providerId="ADAL" clId="{C4387251-C3DC-4EAC-9F60-C32EEAB68510}" dt="2022-03-22T02:05:32.097" v="70"/>
          <ac:picMkLst>
            <pc:docMk/>
            <pc:sldMk cId="2508173990" sldId="1202"/>
            <ac:picMk id="44" creationId="{C45B3B77-D3B9-45F5-B3FC-AD2A43AF9552}"/>
          </ac:picMkLst>
        </pc:picChg>
        <pc:picChg chg="mod">
          <ac:chgData name="Subramani K" userId="bf009f75-d47a-408b-a678-4666a6eafc4c" providerId="ADAL" clId="{C4387251-C3DC-4EAC-9F60-C32EEAB68510}" dt="2022-03-22T02:05:35.404" v="72"/>
          <ac:picMkLst>
            <pc:docMk/>
            <pc:sldMk cId="2508173990" sldId="1202"/>
            <ac:picMk id="48" creationId="{60489A75-3D48-4F75-82EA-31ED367057F2}"/>
          </ac:picMkLst>
        </pc:picChg>
        <pc:picChg chg="mod">
          <ac:chgData name="Subramani K" userId="bf009f75-d47a-408b-a678-4666a6eafc4c" providerId="ADAL" clId="{C4387251-C3DC-4EAC-9F60-C32EEAB68510}" dt="2022-03-22T02:05:35.404" v="72"/>
          <ac:picMkLst>
            <pc:docMk/>
            <pc:sldMk cId="2508173990" sldId="1202"/>
            <ac:picMk id="52" creationId="{FCD329C6-B14F-4FFF-A55A-924134128D9B}"/>
          </ac:picMkLst>
        </pc:picChg>
        <pc:picChg chg="mod">
          <ac:chgData name="Subramani K" userId="bf009f75-d47a-408b-a678-4666a6eafc4c" providerId="ADAL" clId="{C4387251-C3DC-4EAC-9F60-C32EEAB68510}" dt="2022-03-22T02:05:57.786" v="102"/>
          <ac:picMkLst>
            <pc:docMk/>
            <pc:sldMk cId="2508173990" sldId="1202"/>
            <ac:picMk id="56" creationId="{AFE69F0A-758D-411C-B4FE-C7A84B1DDE67}"/>
          </ac:picMkLst>
        </pc:picChg>
        <pc:picChg chg="mod">
          <ac:chgData name="Subramani K" userId="bf009f75-d47a-408b-a678-4666a6eafc4c" providerId="ADAL" clId="{C4387251-C3DC-4EAC-9F60-C32EEAB68510}" dt="2022-03-22T02:05:57.786" v="102"/>
          <ac:picMkLst>
            <pc:docMk/>
            <pc:sldMk cId="2508173990" sldId="1202"/>
            <ac:picMk id="60" creationId="{4A973B53-8B78-43D9-ADA2-FACED030B2B9}"/>
          </ac:picMkLst>
        </pc:picChg>
        <pc:picChg chg="mod">
          <ac:chgData name="Subramani K" userId="bf009f75-d47a-408b-a678-4666a6eafc4c" providerId="ADAL" clId="{C4387251-C3DC-4EAC-9F60-C32EEAB68510}" dt="2022-03-22T02:05:57.786" v="102"/>
          <ac:picMkLst>
            <pc:docMk/>
            <pc:sldMk cId="2508173990" sldId="1202"/>
            <ac:picMk id="64" creationId="{D18BA15F-65F8-4336-9E78-7DB1347952C2}"/>
          </ac:picMkLst>
        </pc:picChg>
        <pc:picChg chg="mod">
          <ac:chgData name="Subramani K" userId="bf009f75-d47a-408b-a678-4666a6eafc4c" providerId="ADAL" clId="{C4387251-C3DC-4EAC-9F60-C32EEAB68510}" dt="2022-03-22T02:05:57.786" v="102"/>
          <ac:picMkLst>
            <pc:docMk/>
            <pc:sldMk cId="2508173990" sldId="1202"/>
            <ac:picMk id="68" creationId="{CD766AED-D915-4CD9-BC78-2AA6C6CFB513}"/>
          </ac:picMkLst>
        </pc:picChg>
      </pc:sldChg>
    </pc:docChg>
  </pc:docChgLst>
  <pc:docChgLst>
    <pc:chgData name="Subramani K" userId="bf009f75-d47a-408b-a678-4666a6eafc4c" providerId="ADAL" clId="{D4C49ED0-7E1B-4C6C-BC2B-FC1FF2F7B85A}"/>
    <pc:docChg chg="custSel modSld">
      <pc:chgData name="Subramani K" userId="bf009f75-d47a-408b-a678-4666a6eafc4c" providerId="ADAL" clId="{D4C49ED0-7E1B-4C6C-BC2B-FC1FF2F7B85A}" dt="2022-03-22T01:59:25.079" v="84" actId="1037"/>
      <pc:docMkLst>
        <pc:docMk/>
      </pc:docMkLst>
      <pc:sldChg chg="addSp delSp modSp mod">
        <pc:chgData name="Subramani K" userId="bf009f75-d47a-408b-a678-4666a6eafc4c" providerId="ADAL" clId="{D4C49ED0-7E1B-4C6C-BC2B-FC1FF2F7B85A}" dt="2022-03-22T01:59:25.079" v="84" actId="1037"/>
        <pc:sldMkLst>
          <pc:docMk/>
          <pc:sldMk cId="2508173990" sldId="1202"/>
        </pc:sldMkLst>
        <pc:spChg chg="del">
          <ac:chgData name="Subramani K" userId="bf009f75-d47a-408b-a678-4666a6eafc4c" providerId="ADAL" clId="{D4C49ED0-7E1B-4C6C-BC2B-FC1FF2F7B85A}" dt="2022-03-22T01:58:48.144" v="70" actId="478"/>
          <ac:spMkLst>
            <pc:docMk/>
            <pc:sldMk cId="2508173990" sldId="1202"/>
            <ac:spMk id="3" creationId="{1DF8F4EC-81CA-48F9-A721-A1F8E9594552}"/>
          </ac:spMkLst>
        </pc:spChg>
        <pc:spChg chg="add mod">
          <ac:chgData name="Subramani K" userId="bf009f75-d47a-408b-a678-4666a6eafc4c" providerId="ADAL" clId="{D4C49ED0-7E1B-4C6C-BC2B-FC1FF2F7B85A}" dt="2022-03-22T01:57:48.421" v="43" actId="1076"/>
          <ac:spMkLst>
            <pc:docMk/>
            <pc:sldMk cId="2508173990" sldId="1202"/>
            <ac:spMk id="10" creationId="{3E264F06-2E19-43FB-BC60-C15C81A20C25}"/>
          </ac:spMkLst>
        </pc:spChg>
        <pc:spChg chg="add mod">
          <ac:chgData name="Subramani K" userId="bf009f75-d47a-408b-a678-4666a6eafc4c" providerId="ADAL" clId="{D4C49ED0-7E1B-4C6C-BC2B-FC1FF2F7B85A}" dt="2022-03-22T01:57:51.316" v="45" actId="1076"/>
          <ac:spMkLst>
            <pc:docMk/>
            <pc:sldMk cId="2508173990" sldId="1202"/>
            <ac:spMk id="13" creationId="{558C4874-438B-4CE8-BF3C-8D67023260F3}"/>
          </ac:spMkLst>
        </pc:spChg>
        <pc:spChg chg="add mod">
          <ac:chgData name="Subramani K" userId="bf009f75-d47a-408b-a678-4666a6eafc4c" providerId="ADAL" clId="{D4C49ED0-7E1B-4C6C-BC2B-FC1FF2F7B85A}" dt="2022-03-22T01:58:23.901" v="57" actId="1037"/>
          <ac:spMkLst>
            <pc:docMk/>
            <pc:sldMk cId="2508173990" sldId="1202"/>
            <ac:spMk id="15" creationId="{3A94058A-B4B0-42BC-A855-8AA7153DC315}"/>
          </ac:spMkLst>
        </pc:spChg>
        <pc:spChg chg="add mod">
          <ac:chgData name="Subramani K" userId="bf009f75-d47a-408b-a678-4666a6eafc4c" providerId="ADAL" clId="{D4C49ED0-7E1B-4C6C-BC2B-FC1FF2F7B85A}" dt="2022-03-22T01:58:34.337" v="66" actId="20577"/>
          <ac:spMkLst>
            <pc:docMk/>
            <pc:sldMk cId="2508173990" sldId="1202"/>
            <ac:spMk id="17" creationId="{BE1E7AA8-F8DB-412D-933D-12DA9388B48C}"/>
          </ac:spMkLst>
        </pc:spChg>
        <pc:spChg chg="add mod">
          <ac:chgData name="Subramani K" userId="bf009f75-d47a-408b-a678-4666a6eafc4c" providerId="ADAL" clId="{D4C49ED0-7E1B-4C6C-BC2B-FC1FF2F7B85A}" dt="2022-03-22T01:58:41.820" v="68" actId="1076"/>
          <ac:spMkLst>
            <pc:docMk/>
            <pc:sldMk cId="2508173990" sldId="1202"/>
            <ac:spMk id="18" creationId="{F6C0476D-59E8-4E60-986B-1DA87FCFB188}"/>
          </ac:spMkLst>
        </pc:spChg>
        <pc:spChg chg="add mod">
          <ac:chgData name="Subramani K" userId="bf009f75-d47a-408b-a678-4666a6eafc4c" providerId="ADAL" clId="{D4C49ED0-7E1B-4C6C-BC2B-FC1FF2F7B85A}" dt="2022-03-22T01:58:43.971" v="69" actId="20577"/>
          <ac:spMkLst>
            <pc:docMk/>
            <pc:sldMk cId="2508173990" sldId="1202"/>
            <ac:spMk id="19" creationId="{67EC6FE0-2F20-4273-B2A3-BF064775F5E2}"/>
          </ac:spMkLst>
        </pc:spChg>
        <pc:spChg chg="mod">
          <ac:chgData name="Subramani K" userId="bf009f75-d47a-408b-a678-4666a6eafc4c" providerId="ADAL" clId="{D4C49ED0-7E1B-4C6C-BC2B-FC1FF2F7B85A}" dt="2022-03-22T01:58:01.866" v="46" actId="14100"/>
          <ac:spMkLst>
            <pc:docMk/>
            <pc:sldMk cId="2508173990" sldId="1202"/>
            <ac:spMk id="24" creationId="{B9C912E6-D486-4257-91AF-6E35635A766F}"/>
          </ac:spMkLst>
        </pc:spChg>
        <pc:picChg chg="del">
          <ac:chgData name="Subramani K" userId="bf009f75-d47a-408b-a678-4666a6eafc4c" providerId="ADAL" clId="{D4C49ED0-7E1B-4C6C-BC2B-FC1FF2F7B85A}" dt="2022-03-22T01:57:09.669" v="0" actId="478"/>
          <ac:picMkLst>
            <pc:docMk/>
            <pc:sldMk cId="2508173990" sldId="1202"/>
            <ac:picMk id="16" creationId="{C77CB301-9374-40D1-ACB7-A68CA4AA2BFD}"/>
          </ac:picMkLst>
        </pc:picChg>
        <pc:picChg chg="add mod modCrop">
          <ac:chgData name="Subramani K" userId="bf009f75-d47a-408b-a678-4666a6eafc4c" providerId="ADAL" clId="{D4C49ED0-7E1B-4C6C-BC2B-FC1FF2F7B85A}" dt="2022-03-22T01:59:25.079" v="84" actId="1037"/>
          <ac:picMkLst>
            <pc:docMk/>
            <pc:sldMk cId="2508173990" sldId="1202"/>
            <ac:picMk id="20" creationId="{B5DAB016-D218-4A45-BFA9-4E0BCA58CC90}"/>
          </ac:picMkLst>
        </pc:picChg>
      </pc:sldChg>
    </pc:docChg>
  </pc:docChgLst>
  <pc:docChgLst>
    <pc:chgData name="Subramani K" userId="bf009f75-d47a-408b-a678-4666a6eafc4c" providerId="ADAL" clId="{D261A2B1-5CB3-45BA-A3A6-C0B88779F30D}"/>
    <pc:docChg chg="undo custSel modSld">
      <pc:chgData name="Subramani K" userId="bf009f75-d47a-408b-a678-4666a6eafc4c" providerId="ADAL" clId="{D261A2B1-5CB3-45BA-A3A6-C0B88779F30D}" dt="2022-03-22T02:31:07.924" v="156" actId="1036"/>
      <pc:docMkLst>
        <pc:docMk/>
      </pc:docMkLst>
      <pc:sldChg chg="addSp delSp modSp mod">
        <pc:chgData name="Subramani K" userId="bf009f75-d47a-408b-a678-4666a6eafc4c" providerId="ADAL" clId="{D261A2B1-5CB3-45BA-A3A6-C0B88779F30D}" dt="2022-03-22T02:31:07.924" v="156" actId="1036"/>
        <pc:sldMkLst>
          <pc:docMk/>
          <pc:sldMk cId="2508173990" sldId="1202"/>
        </pc:sldMkLst>
        <pc:spChg chg="mod">
          <ac:chgData name="Subramani K" userId="bf009f75-d47a-408b-a678-4666a6eafc4c" providerId="ADAL" clId="{D261A2B1-5CB3-45BA-A3A6-C0B88779F30D}" dt="2022-03-22T02:30:10.072" v="99" actId="14100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D261A2B1-5CB3-45BA-A3A6-C0B88779F30D}" dt="2022-03-22T02:26:29.675" v="0" actId="478"/>
          <ac:spMkLst>
            <pc:docMk/>
            <pc:sldMk cId="2508173990" sldId="1202"/>
            <ac:spMk id="33" creationId="{3DE75E4F-D570-47FB-9B41-604E67EFE78C}"/>
          </ac:spMkLst>
        </pc:spChg>
        <pc:spChg chg="del">
          <ac:chgData name="Subramani K" userId="bf009f75-d47a-408b-a678-4666a6eafc4c" providerId="ADAL" clId="{D261A2B1-5CB3-45BA-A3A6-C0B88779F30D}" dt="2022-03-22T02:26:29.675" v="0" actId="478"/>
          <ac:spMkLst>
            <pc:docMk/>
            <pc:sldMk cId="2508173990" sldId="1202"/>
            <ac:spMk id="37" creationId="{81A2BAC6-666D-41DD-8BE1-08C40B74A1F3}"/>
          </ac:spMkLst>
        </pc:spChg>
        <pc:spChg chg="add mod">
          <ac:chgData name="Subramani K" userId="bf009f75-d47a-408b-a678-4666a6eafc4c" providerId="ADAL" clId="{D261A2B1-5CB3-45BA-A3A6-C0B88779F30D}" dt="2022-03-22T02:31:07.924" v="156" actId="1036"/>
          <ac:spMkLst>
            <pc:docMk/>
            <pc:sldMk cId="2508173990" sldId="1202"/>
            <ac:spMk id="40" creationId="{CB305D3C-2E6F-44E9-A084-0B27A8CA1344}"/>
          </ac:spMkLst>
        </pc:spChg>
        <pc:spChg chg="add mod">
          <ac:chgData name="Subramani K" userId="bf009f75-d47a-408b-a678-4666a6eafc4c" providerId="ADAL" clId="{D261A2B1-5CB3-45BA-A3A6-C0B88779F30D}" dt="2022-03-22T02:30:35.892" v="131" actId="1038"/>
          <ac:spMkLst>
            <pc:docMk/>
            <pc:sldMk cId="2508173990" sldId="1202"/>
            <ac:spMk id="41" creationId="{E81EF47C-524E-4920-9D5A-06A49AF6A764}"/>
          </ac:spMkLst>
        </pc:spChg>
        <pc:spChg chg="add mod">
          <ac:chgData name="Subramani K" userId="bf009f75-d47a-408b-a678-4666a6eafc4c" providerId="ADAL" clId="{D261A2B1-5CB3-45BA-A3A6-C0B88779F30D}" dt="2022-03-22T02:29:39.363" v="83" actId="1035"/>
          <ac:spMkLst>
            <pc:docMk/>
            <pc:sldMk cId="2508173990" sldId="1202"/>
            <ac:spMk id="43" creationId="{48F9F7C7-FDEA-400F-AACF-A053FCB1C7CB}"/>
          </ac:spMkLst>
        </pc:spChg>
        <pc:spChg chg="del">
          <ac:chgData name="Subramani K" userId="bf009f75-d47a-408b-a678-4666a6eafc4c" providerId="ADAL" clId="{D261A2B1-5CB3-45BA-A3A6-C0B88779F30D}" dt="2022-03-22T02:26:29.675" v="0" actId="478"/>
          <ac:spMkLst>
            <pc:docMk/>
            <pc:sldMk cId="2508173990" sldId="1202"/>
            <ac:spMk id="49" creationId="{1A1D397E-D192-48AC-8F9A-A39A33CACAB7}"/>
          </ac:spMkLst>
        </pc:spChg>
        <pc:spChg chg="del mod">
          <ac:chgData name="Subramani K" userId="bf009f75-d47a-408b-a678-4666a6eafc4c" providerId="ADAL" clId="{D261A2B1-5CB3-45BA-A3A6-C0B88779F30D}" dt="2022-03-22T02:29:45.664" v="84" actId="478"/>
          <ac:spMkLst>
            <pc:docMk/>
            <pc:sldMk cId="2508173990" sldId="1202"/>
            <ac:spMk id="53" creationId="{EE89F383-D17E-4ED1-9C09-FB7578436400}"/>
          </ac:spMkLst>
        </pc:spChg>
        <pc:spChg chg="del">
          <ac:chgData name="Subramani K" userId="bf009f75-d47a-408b-a678-4666a6eafc4c" providerId="ADAL" clId="{D261A2B1-5CB3-45BA-A3A6-C0B88779F30D}" dt="2022-03-22T02:26:29.675" v="0" actId="478"/>
          <ac:spMkLst>
            <pc:docMk/>
            <pc:sldMk cId="2508173990" sldId="1202"/>
            <ac:spMk id="57" creationId="{0A7EC041-1837-45A1-AFD3-10A4F34E47DD}"/>
          </ac:spMkLst>
        </pc:spChg>
        <pc:spChg chg="del">
          <ac:chgData name="Subramani K" userId="bf009f75-d47a-408b-a678-4666a6eafc4c" providerId="ADAL" clId="{D261A2B1-5CB3-45BA-A3A6-C0B88779F30D}" dt="2022-03-22T02:26:29.675" v="0" actId="478"/>
          <ac:spMkLst>
            <pc:docMk/>
            <pc:sldMk cId="2508173990" sldId="1202"/>
            <ac:spMk id="61" creationId="{C1F5B6B6-B4D1-4F48-BAB3-009259D37832}"/>
          </ac:spMkLst>
        </pc:spChg>
        <pc:spChg chg="del">
          <ac:chgData name="Subramani K" userId="bf009f75-d47a-408b-a678-4666a6eafc4c" providerId="ADAL" clId="{D261A2B1-5CB3-45BA-A3A6-C0B88779F30D}" dt="2022-03-22T02:26:29.675" v="0" actId="478"/>
          <ac:spMkLst>
            <pc:docMk/>
            <pc:sldMk cId="2508173990" sldId="1202"/>
            <ac:spMk id="65" creationId="{519DB9C3-A19D-4402-8CB8-4DD9FE0F9065}"/>
          </ac:spMkLst>
        </pc:spChg>
        <pc:spChg chg="del">
          <ac:chgData name="Subramani K" userId="bf009f75-d47a-408b-a678-4666a6eafc4c" providerId="ADAL" clId="{D261A2B1-5CB3-45BA-A3A6-C0B88779F30D}" dt="2022-03-22T02:26:32.565" v="1" actId="478"/>
          <ac:spMkLst>
            <pc:docMk/>
            <pc:sldMk cId="2508173990" sldId="1202"/>
            <ac:spMk id="69" creationId="{4B294383-C239-485C-8BF3-8D6D6A67A9F9}"/>
          </ac:spMkLst>
        </pc:spChg>
        <pc:grpChg chg="del">
          <ac:chgData name="Subramani K" userId="bf009f75-d47a-408b-a678-4666a6eafc4c" providerId="ADAL" clId="{D261A2B1-5CB3-45BA-A3A6-C0B88779F30D}" dt="2022-03-22T02:26:29.675" v="0" actId="478"/>
          <ac:grpSpMkLst>
            <pc:docMk/>
            <pc:sldMk cId="2508173990" sldId="1202"/>
            <ac:grpSpMk id="25" creationId="{78350F1D-4E62-437A-82CD-331728D70D66}"/>
          </ac:grpSpMkLst>
        </pc:grpChg>
        <pc:grpChg chg="del">
          <ac:chgData name="Subramani K" userId="bf009f75-d47a-408b-a678-4666a6eafc4c" providerId="ADAL" clId="{D261A2B1-5CB3-45BA-A3A6-C0B88779F30D}" dt="2022-03-22T02:26:29.675" v="0" actId="478"/>
          <ac:grpSpMkLst>
            <pc:docMk/>
            <pc:sldMk cId="2508173990" sldId="1202"/>
            <ac:grpSpMk id="34" creationId="{94848DA3-F21D-413A-9686-D9BD5CA02676}"/>
          </ac:grpSpMkLst>
        </pc:grpChg>
        <pc:grpChg chg="del">
          <ac:chgData name="Subramani K" userId="bf009f75-d47a-408b-a678-4666a6eafc4c" providerId="ADAL" clId="{D261A2B1-5CB3-45BA-A3A6-C0B88779F30D}" dt="2022-03-22T02:26:29.675" v="0" actId="478"/>
          <ac:grpSpMkLst>
            <pc:docMk/>
            <pc:sldMk cId="2508173990" sldId="1202"/>
            <ac:grpSpMk id="46" creationId="{284A43DA-89A8-4B36-916B-1E8C5EFA12BE}"/>
          </ac:grpSpMkLst>
        </pc:grpChg>
        <pc:grpChg chg="mod">
          <ac:chgData name="Subramani K" userId="bf009f75-d47a-408b-a678-4666a6eafc4c" providerId="ADAL" clId="{D261A2B1-5CB3-45BA-A3A6-C0B88779F30D}" dt="2022-03-22T02:30:35.892" v="131" actId="1038"/>
          <ac:grpSpMkLst>
            <pc:docMk/>
            <pc:sldMk cId="2508173990" sldId="1202"/>
            <ac:grpSpMk id="50" creationId="{D45E94C9-62F5-4120-9A41-189EFCFAB276}"/>
          </ac:grpSpMkLst>
        </pc:grpChg>
        <pc:grpChg chg="del">
          <ac:chgData name="Subramani K" userId="bf009f75-d47a-408b-a678-4666a6eafc4c" providerId="ADAL" clId="{D261A2B1-5CB3-45BA-A3A6-C0B88779F30D}" dt="2022-03-22T02:26:29.675" v="0" actId="478"/>
          <ac:grpSpMkLst>
            <pc:docMk/>
            <pc:sldMk cId="2508173990" sldId="1202"/>
            <ac:grpSpMk id="54" creationId="{1CBB7A02-60DA-4330-9E63-9FEBD801D6FC}"/>
          </ac:grpSpMkLst>
        </pc:grpChg>
        <pc:grpChg chg="del">
          <ac:chgData name="Subramani K" userId="bf009f75-d47a-408b-a678-4666a6eafc4c" providerId="ADAL" clId="{D261A2B1-5CB3-45BA-A3A6-C0B88779F30D}" dt="2022-03-22T02:26:29.675" v="0" actId="478"/>
          <ac:grpSpMkLst>
            <pc:docMk/>
            <pc:sldMk cId="2508173990" sldId="1202"/>
            <ac:grpSpMk id="58" creationId="{712E6B01-B7C3-485C-B888-198AC4760E5F}"/>
          </ac:grpSpMkLst>
        </pc:grpChg>
        <pc:grpChg chg="del">
          <ac:chgData name="Subramani K" userId="bf009f75-d47a-408b-a678-4666a6eafc4c" providerId="ADAL" clId="{D261A2B1-5CB3-45BA-A3A6-C0B88779F30D}" dt="2022-03-22T02:26:29.675" v="0" actId="478"/>
          <ac:grpSpMkLst>
            <pc:docMk/>
            <pc:sldMk cId="2508173990" sldId="1202"/>
            <ac:grpSpMk id="62" creationId="{5B05E4B0-21DD-448E-80E7-F043365AA0FE}"/>
          </ac:grpSpMkLst>
        </pc:grpChg>
        <pc:grpChg chg="del">
          <ac:chgData name="Subramani K" userId="bf009f75-d47a-408b-a678-4666a6eafc4c" providerId="ADAL" clId="{D261A2B1-5CB3-45BA-A3A6-C0B88779F30D}" dt="2022-03-22T02:26:32.565" v="1" actId="478"/>
          <ac:grpSpMkLst>
            <pc:docMk/>
            <pc:sldMk cId="2508173990" sldId="1202"/>
            <ac:grpSpMk id="66" creationId="{5433F15A-856F-4CB9-ABD9-43313B97BE0E}"/>
          </ac:grpSpMkLst>
        </pc:grpChg>
        <pc:picChg chg="add mod">
          <ac:chgData name="Subramani K" userId="bf009f75-d47a-408b-a678-4666a6eafc4c" providerId="ADAL" clId="{D261A2B1-5CB3-45BA-A3A6-C0B88779F30D}" dt="2022-03-22T02:31:07.924" v="156" actId="1036"/>
          <ac:picMkLst>
            <pc:docMk/>
            <pc:sldMk cId="2508173990" sldId="1202"/>
            <ac:picMk id="39" creationId="{38471821-8B5F-4D84-B6CE-0AF2C66BD895}"/>
          </ac:picMkLst>
        </pc:picChg>
        <pc:picChg chg="add mod">
          <ac:chgData name="Subramani K" userId="bf009f75-d47a-408b-a678-4666a6eafc4c" providerId="ADAL" clId="{D261A2B1-5CB3-45BA-A3A6-C0B88779F30D}" dt="2022-03-22T02:29:39.363" v="83" actId="1035"/>
          <ac:picMkLst>
            <pc:docMk/>
            <pc:sldMk cId="2508173990" sldId="1202"/>
            <ac:picMk id="1026" creationId="{D561344F-F4E0-4C7B-93F6-A1607826E2C9}"/>
          </ac:picMkLst>
        </pc:picChg>
        <pc:cxnChg chg="add mod">
          <ac:chgData name="Subramani K" userId="bf009f75-d47a-408b-a678-4666a6eafc4c" providerId="ADAL" clId="{D261A2B1-5CB3-45BA-A3A6-C0B88779F30D}" dt="2022-03-22T02:30:29.783" v="128" actId="1037"/>
          <ac:cxnSpMkLst>
            <pc:docMk/>
            <pc:sldMk cId="2508173990" sldId="1202"/>
            <ac:cxnSpMk id="3" creationId="{726475B6-18F4-4C3E-8AEA-471438D2D7DC}"/>
          </ac:cxnSpMkLst>
        </pc:cxnChg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1:52:44.944" v="111" actId="1036"/>
      <pc:docMkLst>
        <pc:docMk/>
      </pc:docMkLst>
      <pc:sldChg chg="addSp delSp modSp mod">
        <pc:chgData name="Subramani K" userId="bf009f75-d47a-408b-a678-4666a6eafc4c" providerId="ADAL" clId="{F55EF519-69D8-495E-A7C3-A7DBA5ABDC08}" dt="2022-03-22T01:52:44.944" v="111" actId="103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4400A5F5-1940-40CF-B9C3-3FED62E14D75}"/>
    <pc:docChg chg="modSld">
      <pc:chgData name="Subramani K" userId="bf009f75-d47a-408b-a678-4666a6eafc4c" providerId="ADAL" clId="{4400A5F5-1940-40CF-B9C3-3FED62E14D75}" dt="2022-03-22T02:33:14.147" v="1" actId="20577"/>
      <pc:docMkLst>
        <pc:docMk/>
      </pc:docMkLst>
      <pc:sldChg chg="modSp mod">
        <pc:chgData name="Subramani K" userId="bf009f75-d47a-408b-a678-4666a6eafc4c" providerId="ADAL" clId="{4400A5F5-1940-40CF-B9C3-3FED62E14D75}" dt="2022-03-22T02:33:14.147" v="1" actId="20577"/>
        <pc:sldMkLst>
          <pc:docMk/>
          <pc:sldMk cId="2508173990" sldId="1202"/>
        </pc:sldMkLst>
        <pc:spChg chg="mod">
          <ac:chgData name="Subramani K" userId="bf009f75-d47a-408b-a678-4666a6eafc4c" providerId="ADAL" clId="{4400A5F5-1940-40CF-B9C3-3FED62E14D75}" dt="2022-03-22T02:33:14.147" v="1" actId="20577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348E4B87-4B6B-4AFF-9206-888D8FCE7535}"/>
    <pc:docChg chg="undo custSel modSld">
      <pc:chgData name="Subramani K" userId="bf009f75-d47a-408b-a678-4666a6eafc4c" providerId="ADAL" clId="{348E4B87-4B6B-4AFF-9206-888D8FCE7535}" dt="2022-03-22T01:56:32.574" v="71" actId="20577"/>
      <pc:docMkLst>
        <pc:docMk/>
      </pc:docMkLst>
      <pc:sldChg chg="addSp delSp modSp mod">
        <pc:chgData name="Subramani K" userId="bf009f75-d47a-408b-a678-4666a6eafc4c" providerId="ADAL" clId="{348E4B87-4B6B-4AFF-9206-888D8FCE7535}" dt="2022-03-22T01:56:32.574" v="71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348E4B87-4B6B-4AFF-9206-888D8FCE7535}" dt="2022-03-22T01:55:14.682" v="54" actId="478"/>
          <ac:spMkLst>
            <pc:docMk/>
            <pc:sldMk cId="2508173990" sldId="1202"/>
            <ac:spMk id="2" creationId="{191C9C6B-DDEE-474C-9BDB-259177E451FD}"/>
          </ac:spMkLst>
        </pc:spChg>
        <pc:spChg chg="add mod">
          <ac:chgData name="Subramani K" userId="bf009f75-d47a-408b-a678-4666a6eafc4c" providerId="ADAL" clId="{348E4B87-4B6B-4AFF-9206-888D8FCE7535}" dt="2022-03-22T01:56:28.487" v="70" actId="1076"/>
          <ac:spMkLst>
            <pc:docMk/>
            <pc:sldMk cId="2508173990" sldId="1202"/>
            <ac:spMk id="3" creationId="{1DF8F4EC-81CA-48F9-A721-A1F8E9594552}"/>
          </ac:spMkLst>
        </pc:spChg>
        <pc:spChg chg="add del">
          <ac:chgData name="Subramani K" userId="bf009f75-d47a-408b-a678-4666a6eafc4c" providerId="ADAL" clId="{348E4B87-4B6B-4AFF-9206-888D8FCE7535}" dt="2022-03-22T01:56:10.146" v="63" actId="22"/>
          <ac:spMkLst>
            <pc:docMk/>
            <pc:sldMk cId="2508173990" sldId="1202"/>
            <ac:spMk id="15" creationId="{1874A8DA-B33B-46EF-B2AA-EF38CFC77FBD}"/>
          </ac:spMkLst>
        </pc:spChg>
        <pc:spChg chg="mod">
          <ac:chgData name="Subramani K" userId="bf009f75-d47a-408b-a678-4666a6eafc4c" providerId="ADAL" clId="{348E4B87-4B6B-4AFF-9206-888D8FCE7535}" dt="2022-03-22T01:56:32.574" v="71" actId="20577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348E4B87-4B6B-4AFF-9206-888D8FCE7535}" dt="2022-03-22T01:54:06.20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348E4B87-4B6B-4AFF-9206-888D8FCE7535}" dt="2022-03-22T01:54:09.345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348E4B87-4B6B-4AFF-9206-888D8FCE7535}" dt="2022-03-22T01:54:06.20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348E4B87-4B6B-4AFF-9206-888D8FCE7535}" dt="2022-03-22T01:54:09.345" v="1" actId="478"/>
          <ac:spMkLst>
            <pc:docMk/>
            <pc:sldMk cId="2508173990" sldId="1202"/>
            <ac:spMk id="49" creationId="{1A6CD4C7-A5FB-4482-87AA-79B3D3F9EDF4}"/>
          </ac:spMkLst>
        </pc:spChg>
        <pc:picChg chg="add mod">
          <ac:chgData name="Subramani K" userId="bf009f75-d47a-408b-a678-4666a6eafc4c" providerId="ADAL" clId="{348E4B87-4B6B-4AFF-9206-888D8FCE7535}" dt="2022-03-22T01:56:17.928" v="69" actId="1076"/>
          <ac:picMkLst>
            <pc:docMk/>
            <pc:sldMk cId="2508173990" sldId="1202"/>
            <ac:picMk id="16" creationId="{C77CB301-9374-40D1-ACB7-A68CA4AA2BFD}"/>
          </ac:picMkLst>
        </pc:picChg>
        <pc:picChg chg="del">
          <ac:chgData name="Subramani K" userId="bf009f75-d47a-408b-a678-4666a6eafc4c" providerId="ADAL" clId="{348E4B87-4B6B-4AFF-9206-888D8FCE7535}" dt="2022-03-22T01:56:00.606" v="61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6B28B721-0859-4322-89B4-037E21880F6D}"/>
    <pc:docChg chg="undo custSel modSld">
      <pc:chgData name="Subramani K" userId="bf009f75-d47a-408b-a678-4666a6eafc4c" providerId="ADAL" clId="{6B28B721-0859-4322-89B4-037E21880F6D}" dt="2022-03-22T02:02:18.932" v="39" actId="113"/>
      <pc:docMkLst>
        <pc:docMk/>
      </pc:docMkLst>
      <pc:sldChg chg="addSp delSp modSp mod">
        <pc:chgData name="Subramani K" userId="bf009f75-d47a-408b-a678-4666a6eafc4c" providerId="ADAL" clId="{6B28B721-0859-4322-89B4-037E21880F6D}" dt="2022-03-22T02:02:18.932" v="39" actId="113"/>
        <pc:sldMkLst>
          <pc:docMk/>
          <pc:sldMk cId="2508173990" sldId="1202"/>
        </pc:sldMkLst>
        <pc:spChg chg="mod">
          <ac:chgData name="Subramani K" userId="bf009f75-d47a-408b-a678-4666a6eafc4c" providerId="ADAL" clId="{6B28B721-0859-4322-89B4-037E21880F6D}" dt="2022-03-22T02:01:40.868" v="25" actId="14100"/>
          <ac:spMkLst>
            <pc:docMk/>
            <pc:sldMk cId="2508173990" sldId="1202"/>
            <ac:spMk id="10" creationId="{3E264F06-2E19-43FB-BC60-C15C81A20C25}"/>
          </ac:spMkLst>
        </pc:spChg>
        <pc:spChg chg="del mod">
          <ac:chgData name="Subramani K" userId="bf009f75-d47a-408b-a678-4666a6eafc4c" providerId="ADAL" clId="{6B28B721-0859-4322-89B4-037E21880F6D}" dt="2022-03-22T02:00:40.961" v="10" actId="478"/>
          <ac:spMkLst>
            <pc:docMk/>
            <pc:sldMk cId="2508173990" sldId="1202"/>
            <ac:spMk id="13" creationId="{558C4874-438B-4CE8-BF3C-8D67023260F3}"/>
          </ac:spMkLst>
        </pc:spChg>
        <pc:spChg chg="mod">
          <ac:chgData name="Subramani K" userId="bf009f75-d47a-408b-a678-4666a6eafc4c" providerId="ADAL" clId="{6B28B721-0859-4322-89B4-037E21880F6D}" dt="2022-03-22T02:02:07.797" v="37" actId="1035"/>
          <ac:spMkLst>
            <pc:docMk/>
            <pc:sldMk cId="2508173990" sldId="1202"/>
            <ac:spMk id="15" creationId="{3A94058A-B4B0-42BC-A855-8AA7153DC315}"/>
          </ac:spMkLst>
        </pc:spChg>
        <pc:spChg chg="add mod">
          <ac:chgData name="Subramani K" userId="bf009f75-d47a-408b-a678-4666a6eafc4c" providerId="ADAL" clId="{6B28B721-0859-4322-89B4-037E21880F6D}" dt="2022-03-22T02:01:47.488" v="27" actId="14100"/>
          <ac:spMkLst>
            <pc:docMk/>
            <pc:sldMk cId="2508173990" sldId="1202"/>
            <ac:spMk id="16" creationId="{0DBEFFA4-8754-438A-A46D-4F6DBBAB6311}"/>
          </ac:spMkLst>
        </pc:spChg>
        <pc:spChg chg="del mod">
          <ac:chgData name="Subramani K" userId="bf009f75-d47a-408b-a678-4666a6eafc4c" providerId="ADAL" clId="{6B28B721-0859-4322-89B4-037E21880F6D}" dt="2022-03-22T02:01:44.718" v="26" actId="478"/>
          <ac:spMkLst>
            <pc:docMk/>
            <pc:sldMk cId="2508173990" sldId="1202"/>
            <ac:spMk id="17" creationId="{BE1E7AA8-F8DB-412D-933D-12DA9388B48C}"/>
          </ac:spMkLst>
        </pc:spChg>
        <pc:spChg chg="del">
          <ac:chgData name="Subramani K" userId="bf009f75-d47a-408b-a678-4666a6eafc4c" providerId="ADAL" clId="{6B28B721-0859-4322-89B4-037E21880F6D}" dt="2022-03-22T02:00:20.962" v="1" actId="478"/>
          <ac:spMkLst>
            <pc:docMk/>
            <pc:sldMk cId="2508173990" sldId="1202"/>
            <ac:spMk id="18" creationId="{F6C0476D-59E8-4E60-986B-1DA87FCFB188}"/>
          </ac:spMkLst>
        </pc:spChg>
        <pc:spChg chg="del">
          <ac:chgData name="Subramani K" userId="bf009f75-d47a-408b-a678-4666a6eafc4c" providerId="ADAL" clId="{6B28B721-0859-4322-89B4-037E21880F6D}" dt="2022-03-22T02:00:20.962" v="1" actId="478"/>
          <ac:spMkLst>
            <pc:docMk/>
            <pc:sldMk cId="2508173990" sldId="1202"/>
            <ac:spMk id="19" creationId="{67EC6FE0-2F20-4273-B2A3-BF064775F5E2}"/>
          </ac:spMkLst>
        </pc:spChg>
        <pc:spChg chg="add mod">
          <ac:chgData name="Subramani K" userId="bf009f75-d47a-408b-a678-4666a6eafc4c" providerId="ADAL" clId="{6B28B721-0859-4322-89B4-037E21880F6D}" dt="2022-03-22T02:02:18.932" v="39" actId="113"/>
          <ac:spMkLst>
            <pc:docMk/>
            <pc:sldMk cId="2508173990" sldId="1202"/>
            <ac:spMk id="21" creationId="{E648481B-82B7-4ED1-9561-37F3898BF812}"/>
          </ac:spMkLst>
        </pc:spChg>
        <pc:picChg chg="del">
          <ac:chgData name="Subramani K" userId="bf009f75-d47a-408b-a678-4666a6eafc4c" providerId="ADAL" clId="{6B28B721-0859-4322-89B4-037E21880F6D}" dt="2022-03-22T02:00:17.783" v="0" actId="478"/>
          <ac:picMkLst>
            <pc:docMk/>
            <pc:sldMk cId="2508173990" sldId="1202"/>
            <ac:picMk id="20" creationId="{B5DAB016-D218-4A45-BFA9-4E0BCA58CC9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660157" y="40222"/>
            <a:ext cx="23001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G02-L-Static-014-SL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C912E6-D486-4257-91AF-6E35635A766F}"/>
              </a:ext>
            </a:extLst>
          </p:cNvPr>
          <p:cNvSpPr/>
          <p:nvPr/>
        </p:nvSpPr>
        <p:spPr>
          <a:xfrm>
            <a:off x="288000" y="720001"/>
            <a:ext cx="5728443" cy="4192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45E94C9-62F5-4120-9A41-189EFCFAB276}"/>
              </a:ext>
            </a:extLst>
          </p:cNvPr>
          <p:cNvGrpSpPr/>
          <p:nvPr/>
        </p:nvGrpSpPr>
        <p:grpSpPr>
          <a:xfrm>
            <a:off x="5773888" y="1599886"/>
            <a:ext cx="748245" cy="748245"/>
            <a:chOff x="1982218" y="4115765"/>
            <a:chExt cx="891350" cy="89135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7DB88A1F-63A1-4DE8-91F2-77EE578F197A}"/>
                </a:ext>
              </a:extLst>
            </p:cNvPr>
            <p:cNvSpPr/>
            <p:nvPr/>
          </p:nvSpPr>
          <p:spPr>
            <a:xfrm>
              <a:off x="1982218" y="4115765"/>
              <a:ext cx="891350" cy="8913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IN" sz="1600">
                <a:solidFill>
                  <a:schemeClr val="tx1"/>
                </a:solidFill>
              </a:endParaRPr>
            </a:p>
          </p:txBody>
        </p:sp>
        <p:pic>
          <p:nvPicPr>
            <p:cNvPr id="52" name="Graphic 51" descr="Network">
              <a:extLst>
                <a:ext uri="{FF2B5EF4-FFF2-40B4-BE49-F238E27FC236}">
                  <a16:creationId xmlns:a16="http://schemas.microsoft.com/office/drawing/2014/main" id="{FCD329C6-B14F-4FFF-A55A-924134128D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199907" y="4296383"/>
              <a:ext cx="480686" cy="480686"/>
            </a:xfrm>
            <a:prstGeom prst="rect">
              <a:avLst/>
            </a:prstGeom>
          </p:spPr>
        </p:pic>
      </p:grpSp>
      <p:pic>
        <p:nvPicPr>
          <p:cNvPr id="39" name="Picture 38">
            <a:extLst>
              <a:ext uri="{FF2B5EF4-FFF2-40B4-BE49-F238E27FC236}">
                <a16:creationId xmlns:a16="http://schemas.microsoft.com/office/drawing/2014/main" id="{38471821-8B5F-4D84-B6CE-0AF2C66BD89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4631" t="17239" r="-1"/>
          <a:stretch/>
        </p:blipFill>
        <p:spPr>
          <a:xfrm>
            <a:off x="619811" y="2765528"/>
            <a:ext cx="4222012" cy="2506805"/>
          </a:xfrm>
          <a:prstGeom prst="rect">
            <a:avLst/>
          </a:prstGeom>
        </p:spPr>
      </p:pic>
      <p:sp>
        <p:nvSpPr>
          <p:cNvPr id="40" name="Speech Bubble: Rectangle with Corners Rounded 39">
            <a:extLst>
              <a:ext uri="{FF2B5EF4-FFF2-40B4-BE49-F238E27FC236}">
                <a16:creationId xmlns:a16="http://schemas.microsoft.com/office/drawing/2014/main" id="{CB305D3C-2E6F-44E9-A084-0B27A8CA1344}"/>
              </a:ext>
            </a:extLst>
          </p:cNvPr>
          <p:cNvSpPr/>
          <p:nvPr/>
        </p:nvSpPr>
        <p:spPr>
          <a:xfrm>
            <a:off x="1053342" y="1621633"/>
            <a:ext cx="3707021" cy="912863"/>
          </a:xfrm>
          <a:prstGeom prst="wedgeRoundRectCallout">
            <a:avLst>
              <a:gd name="adj1" fmla="val -55907"/>
              <a:gd name="adj2" fmla="val 46970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800" tIns="190800" rIns="190800" bIns="190800" rtlCol="0" anchor="t"/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 But to help you get some context.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81EF47C-524E-4920-9D5A-06A49AF6A764}"/>
              </a:ext>
            </a:extLst>
          </p:cNvPr>
          <p:cNvSpPr/>
          <p:nvPr/>
        </p:nvSpPr>
        <p:spPr>
          <a:xfrm>
            <a:off x="5618257" y="2443636"/>
            <a:ext cx="2862039" cy="20642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By end of this…Contrary to popular belief, Lorem Ipsum is not simply random text.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Contrary to popular belief, Lorem Ipsum is not simply random text.</a:t>
            </a:r>
          </a:p>
        </p:txBody>
      </p:sp>
      <p:pic>
        <p:nvPicPr>
          <p:cNvPr id="1026" name="Picture 2" descr="Sign of download icon 574204 Vector Art at Vecteezy">
            <a:extLst>
              <a:ext uri="{FF2B5EF4-FFF2-40B4-BE49-F238E27FC236}">
                <a16:creationId xmlns:a16="http://schemas.microsoft.com/office/drawing/2014/main" id="{D561344F-F4E0-4C7B-93F6-A1607826E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123" y="4529274"/>
            <a:ext cx="652417" cy="65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48F9F7C7-FDEA-400F-AACF-A053FCB1C7CB}"/>
              </a:ext>
            </a:extLst>
          </p:cNvPr>
          <p:cNvSpPr/>
          <p:nvPr/>
        </p:nvSpPr>
        <p:spPr>
          <a:xfrm>
            <a:off x="6243134" y="4579339"/>
            <a:ext cx="2862039" cy="806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Select the icon to download…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26475B6-18F4-4C3E-8AEA-471438D2D7DC}"/>
              </a:ext>
            </a:extLst>
          </p:cNvPr>
          <p:cNvCxnSpPr>
            <a:cxnSpLocks/>
          </p:cNvCxnSpPr>
          <p:nvPr/>
        </p:nvCxnSpPr>
        <p:spPr>
          <a:xfrm>
            <a:off x="5228480" y="1648918"/>
            <a:ext cx="0" cy="312543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E9D1D91-923B-49E6-BE5B-F67C64309B74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17347</TotalTime>
  <Words>74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2417</cp:revision>
  <dcterms:created xsi:type="dcterms:W3CDTF">2017-07-21T05:01:19Z</dcterms:created>
  <dcterms:modified xsi:type="dcterms:W3CDTF">2022-04-17T07:34:48Z</dcterms:modified>
</cp:coreProperties>
</file>