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1202" r:id="rId2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8E4B87-4B6B-4AFF-9206-888D8FCE7535}" v="2" dt="2022-03-22T01:56:11.917"/>
    <p1510:client id="{6B28B721-0859-4322-89B4-037E21880F6D}" v="2" dt="2022-03-22T02:01:58.289"/>
    <p1510:client id="{C4387251-C3DC-4EAC-9F60-C32EEAB68510}" v="9" dt="2022-03-22T02:05:57.786"/>
    <p1510:client id="{D4C49ED0-7E1B-4C6C-BC2B-FC1FF2F7B85A}" v="6" dt="2022-03-22T01:59:07.960"/>
    <p1510:client id="{F55EF519-69D8-495E-A7C3-A7DBA5ABDC08}" v="5" dt="2022-03-22T01:51:03.1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6B28B721-0859-4322-89B4-037E21880F6D}"/>
    <pc:docChg chg="undo custSel modSld">
      <pc:chgData name="Subramani K" userId="bf009f75-d47a-408b-a678-4666a6eafc4c" providerId="ADAL" clId="{6B28B721-0859-4322-89B4-037E21880F6D}" dt="2022-03-22T02:02:18.932" v="39" actId="113"/>
      <pc:docMkLst>
        <pc:docMk/>
      </pc:docMkLst>
      <pc:sldChg chg="addSp delSp modSp mod">
        <pc:chgData name="Subramani K" userId="bf009f75-d47a-408b-a678-4666a6eafc4c" providerId="ADAL" clId="{6B28B721-0859-4322-89B4-037E21880F6D}" dt="2022-03-22T02:02:18.932" v="39" actId="113"/>
        <pc:sldMkLst>
          <pc:docMk/>
          <pc:sldMk cId="2508173990" sldId="1202"/>
        </pc:sldMkLst>
        <pc:spChg chg="mod">
          <ac:chgData name="Subramani K" userId="bf009f75-d47a-408b-a678-4666a6eafc4c" providerId="ADAL" clId="{6B28B721-0859-4322-89B4-037E21880F6D}" dt="2022-03-22T02:01:40.868" v="25" actId="14100"/>
          <ac:spMkLst>
            <pc:docMk/>
            <pc:sldMk cId="2508173990" sldId="1202"/>
            <ac:spMk id="10" creationId="{3E264F06-2E19-43FB-BC60-C15C81A20C25}"/>
          </ac:spMkLst>
        </pc:spChg>
        <pc:spChg chg="del mod">
          <ac:chgData name="Subramani K" userId="bf009f75-d47a-408b-a678-4666a6eafc4c" providerId="ADAL" clId="{6B28B721-0859-4322-89B4-037E21880F6D}" dt="2022-03-22T02:00:40.961" v="10" actId="478"/>
          <ac:spMkLst>
            <pc:docMk/>
            <pc:sldMk cId="2508173990" sldId="1202"/>
            <ac:spMk id="13" creationId="{558C4874-438B-4CE8-BF3C-8D67023260F3}"/>
          </ac:spMkLst>
        </pc:spChg>
        <pc:spChg chg="mod">
          <ac:chgData name="Subramani K" userId="bf009f75-d47a-408b-a678-4666a6eafc4c" providerId="ADAL" clId="{6B28B721-0859-4322-89B4-037E21880F6D}" dt="2022-03-22T02:02:07.797" v="37" actId="1035"/>
          <ac:spMkLst>
            <pc:docMk/>
            <pc:sldMk cId="2508173990" sldId="1202"/>
            <ac:spMk id="15" creationId="{3A94058A-B4B0-42BC-A855-8AA7153DC315}"/>
          </ac:spMkLst>
        </pc:spChg>
        <pc:spChg chg="add mod">
          <ac:chgData name="Subramani K" userId="bf009f75-d47a-408b-a678-4666a6eafc4c" providerId="ADAL" clId="{6B28B721-0859-4322-89B4-037E21880F6D}" dt="2022-03-22T02:01:47.488" v="27" actId="14100"/>
          <ac:spMkLst>
            <pc:docMk/>
            <pc:sldMk cId="2508173990" sldId="1202"/>
            <ac:spMk id="16" creationId="{0DBEFFA4-8754-438A-A46D-4F6DBBAB6311}"/>
          </ac:spMkLst>
        </pc:spChg>
        <pc:spChg chg="del mod">
          <ac:chgData name="Subramani K" userId="bf009f75-d47a-408b-a678-4666a6eafc4c" providerId="ADAL" clId="{6B28B721-0859-4322-89B4-037E21880F6D}" dt="2022-03-22T02:01:44.718" v="26" actId="478"/>
          <ac:spMkLst>
            <pc:docMk/>
            <pc:sldMk cId="2508173990" sldId="1202"/>
            <ac:spMk id="17" creationId="{BE1E7AA8-F8DB-412D-933D-12DA9388B48C}"/>
          </ac:spMkLst>
        </pc:spChg>
        <pc:spChg chg="del">
          <ac:chgData name="Subramani K" userId="bf009f75-d47a-408b-a678-4666a6eafc4c" providerId="ADAL" clId="{6B28B721-0859-4322-89B4-037E21880F6D}" dt="2022-03-22T02:00:20.962" v="1" actId="478"/>
          <ac:spMkLst>
            <pc:docMk/>
            <pc:sldMk cId="2508173990" sldId="1202"/>
            <ac:spMk id="18" creationId="{F6C0476D-59E8-4E60-986B-1DA87FCFB188}"/>
          </ac:spMkLst>
        </pc:spChg>
        <pc:spChg chg="del">
          <ac:chgData name="Subramani K" userId="bf009f75-d47a-408b-a678-4666a6eafc4c" providerId="ADAL" clId="{6B28B721-0859-4322-89B4-037E21880F6D}" dt="2022-03-22T02:00:20.962" v="1" actId="478"/>
          <ac:spMkLst>
            <pc:docMk/>
            <pc:sldMk cId="2508173990" sldId="1202"/>
            <ac:spMk id="19" creationId="{67EC6FE0-2F20-4273-B2A3-BF064775F5E2}"/>
          </ac:spMkLst>
        </pc:spChg>
        <pc:spChg chg="add mod">
          <ac:chgData name="Subramani K" userId="bf009f75-d47a-408b-a678-4666a6eafc4c" providerId="ADAL" clId="{6B28B721-0859-4322-89B4-037E21880F6D}" dt="2022-03-22T02:02:18.932" v="39" actId="113"/>
          <ac:spMkLst>
            <pc:docMk/>
            <pc:sldMk cId="2508173990" sldId="1202"/>
            <ac:spMk id="21" creationId="{E648481B-82B7-4ED1-9561-37F3898BF812}"/>
          </ac:spMkLst>
        </pc:spChg>
        <pc:picChg chg="del">
          <ac:chgData name="Subramani K" userId="bf009f75-d47a-408b-a678-4666a6eafc4c" providerId="ADAL" clId="{6B28B721-0859-4322-89B4-037E21880F6D}" dt="2022-03-22T02:00:17.783" v="0" actId="478"/>
          <ac:picMkLst>
            <pc:docMk/>
            <pc:sldMk cId="2508173990" sldId="1202"/>
            <ac:picMk id="20" creationId="{B5DAB016-D218-4A45-BFA9-4E0BCA58CC90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undo custSel modSld">
      <pc:chgData name="Subramani K" userId="bf009f75-d47a-408b-a678-4666a6eafc4c" providerId="ADAL" clId="{5FCE6499-D586-40CB-B01A-1C261EEF3A96}" dt="2022-03-22T01:28:41.742" v="90" actId="1036"/>
      <pc:docMkLst>
        <pc:docMk/>
      </pc:docMkLst>
      <pc:sldChg chg="addSp delSp modSp mod">
        <pc:chgData name="Subramani K" userId="bf009f75-d47a-408b-a678-4666a6eafc4c" providerId="ADAL" clId="{5FCE6499-D586-40CB-B01A-1C261EEF3A96}" dt="2022-03-22T01:28:41.742" v="90" actId="1036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7T12:58:07.889" v="68" actId="14100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22T01:28:12.363" v="78" actId="14100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  <pc:spChg chg="mod">
          <ac:chgData name="Subramani K" userId="bf009f75-d47a-408b-a678-4666a6eafc4c" providerId="ADAL" clId="{5FCE6499-D586-40CB-B01A-1C261EEF3A96}" dt="2022-03-22T01:28:37.788" v="89" actId="103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Subramani K" userId="bf009f75-d47a-408b-a678-4666a6eafc4c" providerId="ADAL" clId="{5FCE6499-D586-40CB-B01A-1C261EEF3A96}" dt="2022-03-22T01:28:35.302" v="88" actId="1036"/>
          <ac:spMkLst>
            <pc:docMk/>
            <pc:sldMk cId="2508173990" sldId="1202"/>
            <ac:spMk id="56" creationId="{24F21A2C-43BD-4D9B-955A-76AB60E7ECB2}"/>
          </ac:spMkLst>
        </pc:spChg>
        <pc:picChg chg="del">
          <ac:chgData name="Subramani K" userId="bf009f75-d47a-408b-a678-4666a6eafc4c" providerId="ADAL" clId="{5FCE6499-D586-40CB-B01A-1C261EEF3A96}" dt="2022-03-17T09:51:42.870" v="15" actId="478"/>
          <ac:picMkLst>
            <pc:docMk/>
            <pc:sldMk cId="2508173990" sldId="1202"/>
            <ac:picMk id="24" creationId="{9B7350A4-9B33-45A7-A8A2-418E3A339233}"/>
          </ac:picMkLst>
        </pc:picChg>
        <pc:picChg chg="add mod ord">
          <ac:chgData name="Subramani K" userId="bf009f75-d47a-408b-a678-4666a6eafc4c" providerId="ADAL" clId="{5FCE6499-D586-40CB-B01A-1C261EEF3A96}" dt="2022-03-22T01:28:41.742" v="90" actId="1036"/>
          <ac:picMkLst>
            <pc:docMk/>
            <pc:sldMk cId="2508173990" sldId="1202"/>
            <ac:picMk id="28" creationId="{594D56A6-DCC7-4FE4-8D82-3C83ED5A1EFB}"/>
          </ac:picMkLst>
        </pc:picChg>
        <pc:picChg chg="add mod ord">
          <ac:chgData name="Subramani K" userId="bf009f75-d47a-408b-a678-4666a6eafc4c" providerId="ADAL" clId="{5FCE6499-D586-40CB-B01A-1C261EEF3A96}" dt="2022-03-17T09:52:07.582" v="28" actId="167"/>
          <ac:picMkLst>
            <pc:docMk/>
            <pc:sldMk cId="2508173990" sldId="1202"/>
            <ac:picMk id="29" creationId="{CFC5015E-FF26-4719-92B5-13FF37AC1686}"/>
          </ac:picMkLst>
        </pc:picChg>
        <pc:picChg chg="add mod ord">
          <ac:chgData name="Subramani K" userId="bf009f75-d47a-408b-a678-4666a6eafc4c" providerId="ADAL" clId="{5FCE6499-D586-40CB-B01A-1C261EEF3A96}" dt="2022-03-22T01:28:15.075" v="79" actId="14100"/>
          <ac:picMkLst>
            <pc:docMk/>
            <pc:sldMk cId="2508173990" sldId="1202"/>
            <ac:picMk id="30" creationId="{F43D7F8B-A578-42E0-BA5E-5663D2DAB898}"/>
          </ac:picMkLst>
        </pc:picChg>
        <pc:picChg chg="add mod ord">
          <ac:chgData name="Subramani K" userId="bf009f75-d47a-408b-a678-4666a6eafc4c" providerId="ADAL" clId="{5FCE6499-D586-40CB-B01A-1C261EEF3A96}" dt="2022-03-17T09:52:31.149" v="57" actId="1035"/>
          <ac:picMkLst>
            <pc:docMk/>
            <pc:sldMk cId="2508173990" sldId="1202"/>
            <ac:picMk id="31" creationId="{A44D5350-D3C0-4D07-B7E5-BD174584F181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5FCE6499-D586-40CB-B01A-1C261EEF3A96}" dt="2022-03-17T09:51:58.826" v="25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Subramani K" userId="bf009f75-d47a-408b-a678-4666a6eafc4c" providerId="ADAL" clId="{5FCE6499-D586-40CB-B01A-1C261EEF3A96}" dt="2022-03-22T01:28:32.925" v="87" actId="1036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Subramani K" userId="bf009f75-d47a-408b-a678-4666a6eafc4c" providerId="ADAL" clId="{5FCE6499-D586-40CB-B01A-1C261EEF3A96}" dt="2022-03-17T09:51:48.683" v="20" actId="1076"/>
          <ac:cxnSpMkLst>
            <pc:docMk/>
            <pc:sldMk cId="2508173990" sldId="1202"/>
            <ac:cxnSpMk id="52" creationId="{62CBA750-8A82-49D6-BACD-D9D93E8AB6B2}"/>
          </ac:cxnSpMkLst>
        </pc:cxnChg>
      </pc:sldChg>
    </pc:docChg>
  </pc:docChgLst>
  <pc:docChgLst>
    <pc:chgData name="Subramani K" userId="bf009f75-d47a-408b-a678-4666a6eafc4c" providerId="ADAL" clId="{8B6D261F-E636-43B0-95E3-83D525CE8D2E}"/>
    <pc:docChg chg="custSel modSld">
      <pc:chgData name="Subramani K" userId="bf009f75-d47a-408b-a678-4666a6eafc4c" providerId="ADAL" clId="{8B6D261F-E636-43B0-95E3-83D525CE8D2E}" dt="2022-03-22T02:33:02.853" v="4" actId="20577"/>
      <pc:docMkLst>
        <pc:docMk/>
      </pc:docMkLst>
      <pc:sldChg chg="delSp modSp mod">
        <pc:chgData name="Subramani K" userId="bf009f75-d47a-408b-a678-4666a6eafc4c" providerId="ADAL" clId="{8B6D261F-E636-43B0-95E3-83D525CE8D2E}" dt="2022-03-22T02:33:02.853" v="4" actId="20577"/>
        <pc:sldMkLst>
          <pc:docMk/>
          <pc:sldMk cId="2508173990" sldId="1202"/>
        </pc:sldMkLst>
        <pc:spChg chg="mod">
          <ac:chgData name="Subramani K" userId="bf009f75-d47a-408b-a678-4666a6eafc4c" providerId="ADAL" clId="{8B6D261F-E636-43B0-95E3-83D525CE8D2E}" dt="2022-03-22T02:33:02.853" v="4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8B6D261F-E636-43B0-95E3-83D525CE8D2E}" dt="2022-03-22T02:32:35.869" v="2" actId="1076"/>
          <ac:spMkLst>
            <pc:docMk/>
            <pc:sldMk cId="2508173990" sldId="1202"/>
            <ac:spMk id="33" creationId="{3DE75E4F-D570-47FB-9B41-604E67EFE78C}"/>
          </ac:spMkLst>
        </pc:spChg>
        <pc:spChg chg="mod">
          <ac:chgData name="Subramani K" userId="bf009f75-d47a-408b-a678-4666a6eafc4c" providerId="ADAL" clId="{8B6D261F-E636-43B0-95E3-83D525CE8D2E}" dt="2022-03-22T02:32:35.869" v="2" actId="1076"/>
          <ac:spMkLst>
            <pc:docMk/>
            <pc:sldMk cId="2508173990" sldId="1202"/>
            <ac:spMk id="37" creationId="{81A2BAC6-666D-41DD-8BE1-08C40B74A1F3}"/>
          </ac:spMkLst>
        </pc:spChg>
        <pc:spChg chg="mod">
          <ac:chgData name="Subramani K" userId="bf009f75-d47a-408b-a678-4666a6eafc4c" providerId="ADAL" clId="{8B6D261F-E636-43B0-95E3-83D525CE8D2E}" dt="2022-03-22T02:32:35.869" v="2" actId="1076"/>
          <ac:spMkLst>
            <pc:docMk/>
            <pc:sldMk cId="2508173990" sldId="1202"/>
            <ac:spMk id="49" creationId="{1A1D397E-D192-48AC-8F9A-A39A33CACAB7}"/>
          </ac:spMkLst>
        </pc:spChg>
        <pc:spChg chg="del">
          <ac:chgData name="Subramani K" userId="bf009f75-d47a-408b-a678-4666a6eafc4c" providerId="ADAL" clId="{8B6D261F-E636-43B0-95E3-83D525CE8D2E}" dt="2022-03-22T02:32:31.666" v="1" actId="478"/>
          <ac:spMkLst>
            <pc:docMk/>
            <pc:sldMk cId="2508173990" sldId="1202"/>
            <ac:spMk id="53" creationId="{EE89F383-D17E-4ED1-9C09-FB7578436400}"/>
          </ac:spMkLst>
        </pc:spChg>
        <pc:spChg chg="del">
          <ac:chgData name="Subramani K" userId="bf009f75-d47a-408b-a678-4666a6eafc4c" providerId="ADAL" clId="{8B6D261F-E636-43B0-95E3-83D525CE8D2E}" dt="2022-03-22T02:32:17.837" v="0" actId="478"/>
          <ac:spMkLst>
            <pc:docMk/>
            <pc:sldMk cId="2508173990" sldId="1202"/>
            <ac:spMk id="57" creationId="{0A7EC041-1837-45A1-AFD3-10A4F34E47DD}"/>
          </ac:spMkLst>
        </pc:spChg>
        <pc:spChg chg="del">
          <ac:chgData name="Subramani K" userId="bf009f75-d47a-408b-a678-4666a6eafc4c" providerId="ADAL" clId="{8B6D261F-E636-43B0-95E3-83D525CE8D2E}" dt="2022-03-22T02:32:17.837" v="0" actId="478"/>
          <ac:spMkLst>
            <pc:docMk/>
            <pc:sldMk cId="2508173990" sldId="1202"/>
            <ac:spMk id="61" creationId="{C1F5B6B6-B4D1-4F48-BAB3-009259D37832}"/>
          </ac:spMkLst>
        </pc:spChg>
        <pc:spChg chg="del">
          <ac:chgData name="Subramani K" userId="bf009f75-d47a-408b-a678-4666a6eafc4c" providerId="ADAL" clId="{8B6D261F-E636-43B0-95E3-83D525CE8D2E}" dt="2022-03-22T02:32:17.837" v="0" actId="478"/>
          <ac:spMkLst>
            <pc:docMk/>
            <pc:sldMk cId="2508173990" sldId="1202"/>
            <ac:spMk id="65" creationId="{519DB9C3-A19D-4402-8CB8-4DD9FE0F9065}"/>
          </ac:spMkLst>
        </pc:spChg>
        <pc:spChg chg="del">
          <ac:chgData name="Subramani K" userId="bf009f75-d47a-408b-a678-4666a6eafc4c" providerId="ADAL" clId="{8B6D261F-E636-43B0-95E3-83D525CE8D2E}" dt="2022-03-22T02:32:17.837" v="0" actId="478"/>
          <ac:spMkLst>
            <pc:docMk/>
            <pc:sldMk cId="2508173990" sldId="1202"/>
            <ac:spMk id="69" creationId="{4B294383-C239-485C-8BF3-8D6D6A67A9F9}"/>
          </ac:spMkLst>
        </pc:spChg>
        <pc:grpChg chg="mod">
          <ac:chgData name="Subramani K" userId="bf009f75-d47a-408b-a678-4666a6eafc4c" providerId="ADAL" clId="{8B6D261F-E636-43B0-95E3-83D525CE8D2E}" dt="2022-03-22T02:32:35.869" v="2" actId="1076"/>
          <ac:grpSpMkLst>
            <pc:docMk/>
            <pc:sldMk cId="2508173990" sldId="1202"/>
            <ac:grpSpMk id="25" creationId="{78350F1D-4E62-437A-82CD-331728D70D66}"/>
          </ac:grpSpMkLst>
        </pc:grpChg>
        <pc:grpChg chg="mod">
          <ac:chgData name="Subramani K" userId="bf009f75-d47a-408b-a678-4666a6eafc4c" providerId="ADAL" clId="{8B6D261F-E636-43B0-95E3-83D525CE8D2E}" dt="2022-03-22T02:32:35.869" v="2" actId="1076"/>
          <ac:grpSpMkLst>
            <pc:docMk/>
            <pc:sldMk cId="2508173990" sldId="1202"/>
            <ac:grpSpMk id="34" creationId="{94848DA3-F21D-413A-9686-D9BD5CA02676}"/>
          </ac:grpSpMkLst>
        </pc:grpChg>
        <pc:grpChg chg="mod">
          <ac:chgData name="Subramani K" userId="bf009f75-d47a-408b-a678-4666a6eafc4c" providerId="ADAL" clId="{8B6D261F-E636-43B0-95E3-83D525CE8D2E}" dt="2022-03-22T02:32:35.869" v="2" actId="1076"/>
          <ac:grpSpMkLst>
            <pc:docMk/>
            <pc:sldMk cId="2508173990" sldId="1202"/>
            <ac:grpSpMk id="46" creationId="{284A43DA-89A8-4B36-916B-1E8C5EFA12BE}"/>
          </ac:grpSpMkLst>
        </pc:grpChg>
        <pc:grpChg chg="del">
          <ac:chgData name="Subramani K" userId="bf009f75-d47a-408b-a678-4666a6eafc4c" providerId="ADAL" clId="{8B6D261F-E636-43B0-95E3-83D525CE8D2E}" dt="2022-03-22T02:32:31.666" v="1" actId="478"/>
          <ac:grpSpMkLst>
            <pc:docMk/>
            <pc:sldMk cId="2508173990" sldId="1202"/>
            <ac:grpSpMk id="50" creationId="{D45E94C9-62F5-4120-9A41-189EFCFAB276}"/>
          </ac:grpSpMkLst>
        </pc:grpChg>
        <pc:grpChg chg="del">
          <ac:chgData name="Subramani K" userId="bf009f75-d47a-408b-a678-4666a6eafc4c" providerId="ADAL" clId="{8B6D261F-E636-43B0-95E3-83D525CE8D2E}" dt="2022-03-22T02:32:17.837" v="0" actId="478"/>
          <ac:grpSpMkLst>
            <pc:docMk/>
            <pc:sldMk cId="2508173990" sldId="1202"/>
            <ac:grpSpMk id="54" creationId="{1CBB7A02-60DA-4330-9E63-9FEBD801D6FC}"/>
          </ac:grpSpMkLst>
        </pc:grpChg>
        <pc:grpChg chg="del">
          <ac:chgData name="Subramani K" userId="bf009f75-d47a-408b-a678-4666a6eafc4c" providerId="ADAL" clId="{8B6D261F-E636-43B0-95E3-83D525CE8D2E}" dt="2022-03-22T02:32:17.837" v="0" actId="478"/>
          <ac:grpSpMkLst>
            <pc:docMk/>
            <pc:sldMk cId="2508173990" sldId="1202"/>
            <ac:grpSpMk id="58" creationId="{712E6B01-B7C3-485C-B888-198AC4760E5F}"/>
          </ac:grpSpMkLst>
        </pc:grpChg>
        <pc:grpChg chg="del">
          <ac:chgData name="Subramani K" userId="bf009f75-d47a-408b-a678-4666a6eafc4c" providerId="ADAL" clId="{8B6D261F-E636-43B0-95E3-83D525CE8D2E}" dt="2022-03-22T02:32:17.837" v="0" actId="478"/>
          <ac:grpSpMkLst>
            <pc:docMk/>
            <pc:sldMk cId="2508173990" sldId="1202"/>
            <ac:grpSpMk id="62" creationId="{5B05E4B0-21DD-448E-80E7-F043365AA0FE}"/>
          </ac:grpSpMkLst>
        </pc:grpChg>
        <pc:grpChg chg="del">
          <ac:chgData name="Subramani K" userId="bf009f75-d47a-408b-a678-4666a6eafc4c" providerId="ADAL" clId="{8B6D261F-E636-43B0-95E3-83D525CE8D2E}" dt="2022-03-22T02:32:17.837" v="0" actId="478"/>
          <ac:grpSpMkLst>
            <pc:docMk/>
            <pc:sldMk cId="2508173990" sldId="1202"/>
            <ac:grpSpMk id="66" creationId="{5433F15A-856F-4CB9-ABD9-43313B97BE0E}"/>
          </ac:grpSpMkLst>
        </pc:grpChg>
      </pc:sldChg>
    </pc:docChg>
  </pc:docChgLst>
  <pc:docChgLst>
    <pc:chgData name="Subramani K" userId="bf009f75-d47a-408b-a678-4666a6eafc4c" providerId="ADAL" clId="{D4C49ED0-7E1B-4C6C-BC2B-FC1FF2F7B85A}"/>
    <pc:docChg chg="custSel modSld">
      <pc:chgData name="Subramani K" userId="bf009f75-d47a-408b-a678-4666a6eafc4c" providerId="ADAL" clId="{D4C49ED0-7E1B-4C6C-BC2B-FC1FF2F7B85A}" dt="2022-03-22T01:59:25.079" v="84" actId="1037"/>
      <pc:docMkLst>
        <pc:docMk/>
      </pc:docMkLst>
      <pc:sldChg chg="addSp delSp modSp mod">
        <pc:chgData name="Subramani K" userId="bf009f75-d47a-408b-a678-4666a6eafc4c" providerId="ADAL" clId="{D4C49ED0-7E1B-4C6C-BC2B-FC1FF2F7B85A}" dt="2022-03-22T01:59:25.079" v="84" actId="1037"/>
        <pc:sldMkLst>
          <pc:docMk/>
          <pc:sldMk cId="2508173990" sldId="1202"/>
        </pc:sldMkLst>
        <pc:spChg chg="del">
          <ac:chgData name="Subramani K" userId="bf009f75-d47a-408b-a678-4666a6eafc4c" providerId="ADAL" clId="{D4C49ED0-7E1B-4C6C-BC2B-FC1FF2F7B85A}" dt="2022-03-22T01:58:48.144" v="70" actId="478"/>
          <ac:spMkLst>
            <pc:docMk/>
            <pc:sldMk cId="2508173990" sldId="1202"/>
            <ac:spMk id="3" creationId="{1DF8F4EC-81CA-48F9-A721-A1F8E9594552}"/>
          </ac:spMkLst>
        </pc:spChg>
        <pc:spChg chg="add mod">
          <ac:chgData name="Subramani K" userId="bf009f75-d47a-408b-a678-4666a6eafc4c" providerId="ADAL" clId="{D4C49ED0-7E1B-4C6C-BC2B-FC1FF2F7B85A}" dt="2022-03-22T01:57:48.421" v="43" actId="1076"/>
          <ac:spMkLst>
            <pc:docMk/>
            <pc:sldMk cId="2508173990" sldId="1202"/>
            <ac:spMk id="10" creationId="{3E264F06-2E19-43FB-BC60-C15C81A20C25}"/>
          </ac:spMkLst>
        </pc:spChg>
        <pc:spChg chg="add mod">
          <ac:chgData name="Subramani K" userId="bf009f75-d47a-408b-a678-4666a6eafc4c" providerId="ADAL" clId="{D4C49ED0-7E1B-4C6C-BC2B-FC1FF2F7B85A}" dt="2022-03-22T01:57:51.316" v="45" actId="1076"/>
          <ac:spMkLst>
            <pc:docMk/>
            <pc:sldMk cId="2508173990" sldId="1202"/>
            <ac:spMk id="13" creationId="{558C4874-438B-4CE8-BF3C-8D67023260F3}"/>
          </ac:spMkLst>
        </pc:spChg>
        <pc:spChg chg="add mod">
          <ac:chgData name="Subramani K" userId="bf009f75-d47a-408b-a678-4666a6eafc4c" providerId="ADAL" clId="{D4C49ED0-7E1B-4C6C-BC2B-FC1FF2F7B85A}" dt="2022-03-22T01:58:23.901" v="57" actId="1037"/>
          <ac:spMkLst>
            <pc:docMk/>
            <pc:sldMk cId="2508173990" sldId="1202"/>
            <ac:spMk id="15" creationId="{3A94058A-B4B0-42BC-A855-8AA7153DC315}"/>
          </ac:spMkLst>
        </pc:spChg>
        <pc:spChg chg="add mod">
          <ac:chgData name="Subramani K" userId="bf009f75-d47a-408b-a678-4666a6eafc4c" providerId="ADAL" clId="{D4C49ED0-7E1B-4C6C-BC2B-FC1FF2F7B85A}" dt="2022-03-22T01:58:34.337" v="66" actId="20577"/>
          <ac:spMkLst>
            <pc:docMk/>
            <pc:sldMk cId="2508173990" sldId="1202"/>
            <ac:spMk id="17" creationId="{BE1E7AA8-F8DB-412D-933D-12DA9388B48C}"/>
          </ac:spMkLst>
        </pc:spChg>
        <pc:spChg chg="add mod">
          <ac:chgData name="Subramani K" userId="bf009f75-d47a-408b-a678-4666a6eafc4c" providerId="ADAL" clId="{D4C49ED0-7E1B-4C6C-BC2B-FC1FF2F7B85A}" dt="2022-03-22T01:58:41.820" v="68" actId="1076"/>
          <ac:spMkLst>
            <pc:docMk/>
            <pc:sldMk cId="2508173990" sldId="1202"/>
            <ac:spMk id="18" creationId="{F6C0476D-59E8-4E60-986B-1DA87FCFB188}"/>
          </ac:spMkLst>
        </pc:spChg>
        <pc:spChg chg="add mod">
          <ac:chgData name="Subramani K" userId="bf009f75-d47a-408b-a678-4666a6eafc4c" providerId="ADAL" clId="{D4C49ED0-7E1B-4C6C-BC2B-FC1FF2F7B85A}" dt="2022-03-22T01:58:43.971" v="69" actId="20577"/>
          <ac:spMkLst>
            <pc:docMk/>
            <pc:sldMk cId="2508173990" sldId="1202"/>
            <ac:spMk id="19" creationId="{67EC6FE0-2F20-4273-B2A3-BF064775F5E2}"/>
          </ac:spMkLst>
        </pc:spChg>
        <pc:spChg chg="mod">
          <ac:chgData name="Subramani K" userId="bf009f75-d47a-408b-a678-4666a6eafc4c" providerId="ADAL" clId="{D4C49ED0-7E1B-4C6C-BC2B-FC1FF2F7B85A}" dt="2022-03-22T01:58:01.866" v="46" actId="14100"/>
          <ac:spMkLst>
            <pc:docMk/>
            <pc:sldMk cId="2508173990" sldId="1202"/>
            <ac:spMk id="24" creationId="{B9C912E6-D486-4257-91AF-6E35635A766F}"/>
          </ac:spMkLst>
        </pc:spChg>
        <pc:picChg chg="del">
          <ac:chgData name="Subramani K" userId="bf009f75-d47a-408b-a678-4666a6eafc4c" providerId="ADAL" clId="{D4C49ED0-7E1B-4C6C-BC2B-FC1FF2F7B85A}" dt="2022-03-22T01:57:09.669" v="0" actId="478"/>
          <ac:picMkLst>
            <pc:docMk/>
            <pc:sldMk cId="2508173990" sldId="1202"/>
            <ac:picMk id="16" creationId="{C77CB301-9374-40D1-ACB7-A68CA4AA2BFD}"/>
          </ac:picMkLst>
        </pc:picChg>
        <pc:picChg chg="add mod modCrop">
          <ac:chgData name="Subramani K" userId="bf009f75-d47a-408b-a678-4666a6eafc4c" providerId="ADAL" clId="{D4C49ED0-7E1B-4C6C-BC2B-FC1FF2F7B85A}" dt="2022-03-22T01:59:25.079" v="84" actId="1037"/>
          <ac:picMkLst>
            <pc:docMk/>
            <pc:sldMk cId="2508173990" sldId="1202"/>
            <ac:picMk id="20" creationId="{B5DAB016-D218-4A45-BFA9-4E0BCA58CC90}"/>
          </ac:picMkLst>
        </pc:pic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C4387251-C3DC-4EAC-9F60-C32EEAB68510}"/>
    <pc:docChg chg="undo custSel modSld">
      <pc:chgData name="Subramani K" userId="bf009f75-d47a-408b-a678-4666a6eafc4c" providerId="ADAL" clId="{C4387251-C3DC-4EAC-9F60-C32EEAB68510}" dt="2022-03-22T02:06:46.642" v="128" actId="113"/>
      <pc:docMkLst>
        <pc:docMk/>
      </pc:docMkLst>
      <pc:sldChg chg="addSp delSp modSp mod">
        <pc:chgData name="Subramani K" userId="bf009f75-d47a-408b-a678-4666a6eafc4c" providerId="ADAL" clId="{C4387251-C3DC-4EAC-9F60-C32EEAB68510}" dt="2022-03-22T02:06:46.642" v="128" actId="113"/>
        <pc:sldMkLst>
          <pc:docMk/>
          <pc:sldMk cId="2508173990" sldId="1202"/>
        </pc:sldMkLst>
        <pc:spChg chg="del">
          <ac:chgData name="Subramani K" userId="bf009f75-d47a-408b-a678-4666a6eafc4c" providerId="ADAL" clId="{C4387251-C3DC-4EAC-9F60-C32EEAB68510}" dt="2022-03-22T02:03:11.236" v="0" actId="478"/>
          <ac:spMkLst>
            <pc:docMk/>
            <pc:sldMk cId="2508173990" sldId="1202"/>
            <ac:spMk id="10" creationId="{3E264F06-2E19-43FB-BC60-C15C81A20C25}"/>
          </ac:spMkLst>
        </pc:spChg>
        <pc:spChg chg="del">
          <ac:chgData name="Subramani K" userId="bf009f75-d47a-408b-a678-4666a6eafc4c" providerId="ADAL" clId="{C4387251-C3DC-4EAC-9F60-C32EEAB68510}" dt="2022-03-22T02:03:11.236" v="0" actId="478"/>
          <ac:spMkLst>
            <pc:docMk/>
            <pc:sldMk cId="2508173990" sldId="1202"/>
            <ac:spMk id="15" creationId="{3A94058A-B4B0-42BC-A855-8AA7153DC315}"/>
          </ac:spMkLst>
        </pc:spChg>
        <pc:spChg chg="del">
          <ac:chgData name="Subramani K" userId="bf009f75-d47a-408b-a678-4666a6eafc4c" providerId="ADAL" clId="{C4387251-C3DC-4EAC-9F60-C32EEAB68510}" dt="2022-03-22T02:03:11.236" v="0" actId="478"/>
          <ac:spMkLst>
            <pc:docMk/>
            <pc:sldMk cId="2508173990" sldId="1202"/>
            <ac:spMk id="16" creationId="{0DBEFFA4-8754-438A-A46D-4F6DBBAB6311}"/>
          </ac:spMkLst>
        </pc:spChg>
        <pc:spChg chg="del mod topLvl">
          <ac:chgData name="Subramani K" userId="bf009f75-d47a-408b-a678-4666a6eafc4c" providerId="ADAL" clId="{C4387251-C3DC-4EAC-9F60-C32EEAB68510}" dt="2022-03-22T02:04:05.262" v="11" actId="478"/>
          <ac:spMkLst>
            <pc:docMk/>
            <pc:sldMk cId="2508173990" sldId="1202"/>
            <ac:spMk id="17" creationId="{45B02D8C-8D25-4CAC-AE8A-B26EEC61E8D8}"/>
          </ac:spMkLst>
        </pc:spChg>
        <pc:spChg chg="del mod topLvl">
          <ac:chgData name="Subramani K" userId="bf009f75-d47a-408b-a678-4666a6eafc4c" providerId="ADAL" clId="{C4387251-C3DC-4EAC-9F60-C32EEAB68510}" dt="2022-03-22T02:04:14.788" v="14" actId="478"/>
          <ac:spMkLst>
            <pc:docMk/>
            <pc:sldMk cId="2508173990" sldId="1202"/>
            <ac:spMk id="18" creationId="{E5D548E5-56F0-4BF8-BC9E-FE69B2AC4F98}"/>
          </ac:spMkLst>
        </pc:spChg>
        <pc:spChg chg="del mod topLvl">
          <ac:chgData name="Subramani K" userId="bf009f75-d47a-408b-a678-4666a6eafc4c" providerId="ADAL" clId="{C4387251-C3DC-4EAC-9F60-C32EEAB68510}" dt="2022-03-22T02:04:05.262" v="11" actId="478"/>
          <ac:spMkLst>
            <pc:docMk/>
            <pc:sldMk cId="2508173990" sldId="1202"/>
            <ac:spMk id="20" creationId="{35E06E63-2613-431C-97C0-2C17028EE23F}"/>
          </ac:spMkLst>
        </pc:spChg>
        <pc:spChg chg="del">
          <ac:chgData name="Subramani K" userId="bf009f75-d47a-408b-a678-4666a6eafc4c" providerId="ADAL" clId="{C4387251-C3DC-4EAC-9F60-C32EEAB68510}" dt="2022-03-22T02:03:11.236" v="0" actId="478"/>
          <ac:spMkLst>
            <pc:docMk/>
            <pc:sldMk cId="2508173990" sldId="1202"/>
            <ac:spMk id="21" creationId="{E648481B-82B7-4ED1-9561-37F3898BF812}"/>
          </ac:spMkLst>
        </pc:spChg>
        <pc:spChg chg="mod">
          <ac:chgData name="Subramani K" userId="bf009f75-d47a-408b-a678-4666a6eafc4c" providerId="ADAL" clId="{C4387251-C3DC-4EAC-9F60-C32EEAB68510}" dt="2022-03-22T02:03:14.420" v="5" actId="20577"/>
          <ac:spMkLst>
            <pc:docMk/>
            <pc:sldMk cId="2508173990" sldId="1202"/>
            <ac:spMk id="24" creationId="{B9C912E6-D486-4257-91AF-6E35635A766F}"/>
          </ac:spMkLst>
        </pc:spChg>
        <pc:spChg chg="del mod topLvl">
          <ac:chgData name="Subramani K" userId="bf009f75-d47a-408b-a678-4666a6eafc4c" providerId="ADAL" clId="{C4387251-C3DC-4EAC-9F60-C32EEAB68510}" dt="2022-03-22T02:04:09.309" v="13" actId="478"/>
          <ac:spMkLst>
            <pc:docMk/>
            <pc:sldMk cId="2508173990" sldId="1202"/>
            <ac:spMk id="26" creationId="{39F3748E-8FA0-4F25-8343-24DA816A3731}"/>
          </ac:spMkLst>
        </pc:spChg>
        <pc:spChg chg="mod">
          <ac:chgData name="Subramani K" userId="bf009f75-d47a-408b-a678-4666a6eafc4c" providerId="ADAL" clId="{C4387251-C3DC-4EAC-9F60-C32EEAB68510}" dt="2022-03-22T02:04:00.908" v="9" actId="165"/>
          <ac:spMkLst>
            <pc:docMk/>
            <pc:sldMk cId="2508173990" sldId="1202"/>
            <ac:spMk id="27" creationId="{7496E07A-F416-416F-B3E1-7948BEA62A8A}"/>
          </ac:spMkLst>
        </pc:spChg>
        <pc:spChg chg="mod">
          <ac:chgData name="Subramani K" userId="bf009f75-d47a-408b-a678-4666a6eafc4c" providerId="ADAL" clId="{C4387251-C3DC-4EAC-9F60-C32EEAB68510}" dt="2022-03-22T02:04:00.908" v="9" actId="165"/>
          <ac:spMkLst>
            <pc:docMk/>
            <pc:sldMk cId="2508173990" sldId="1202"/>
            <ac:spMk id="29" creationId="{42A9044E-A97B-48C6-8561-56F951D9257B}"/>
          </ac:spMkLst>
        </pc:spChg>
        <pc:spChg chg="mod">
          <ac:chgData name="Subramani K" userId="bf009f75-d47a-408b-a678-4666a6eafc4c" providerId="ADAL" clId="{C4387251-C3DC-4EAC-9F60-C32EEAB68510}" dt="2022-03-22T02:04:00.908" v="9" actId="165"/>
          <ac:spMkLst>
            <pc:docMk/>
            <pc:sldMk cId="2508173990" sldId="1202"/>
            <ac:spMk id="30" creationId="{4FCF0F7A-095C-4383-B1CA-BAED8BE00AE0}"/>
          </ac:spMkLst>
        </pc:spChg>
        <pc:spChg chg="mod">
          <ac:chgData name="Subramani K" userId="bf009f75-d47a-408b-a678-4666a6eafc4c" providerId="ADAL" clId="{C4387251-C3DC-4EAC-9F60-C32EEAB68510}" dt="2022-03-22T02:04:00.908" v="9" actId="165"/>
          <ac:spMkLst>
            <pc:docMk/>
            <pc:sldMk cId="2508173990" sldId="1202"/>
            <ac:spMk id="31" creationId="{9D216800-97CE-45B3-A098-689ADB851CDE}"/>
          </ac:spMkLst>
        </pc:spChg>
        <pc:spChg chg="mod">
          <ac:chgData name="Subramani K" userId="bf009f75-d47a-408b-a678-4666a6eafc4c" providerId="ADAL" clId="{C4387251-C3DC-4EAC-9F60-C32EEAB68510}" dt="2022-03-22T02:04:00.908" v="9" actId="165"/>
          <ac:spMkLst>
            <pc:docMk/>
            <pc:sldMk cId="2508173990" sldId="1202"/>
            <ac:spMk id="32" creationId="{25A30325-A80D-4A91-A9CB-CDECC0CF0167}"/>
          </ac:spMkLst>
        </pc:spChg>
        <pc:spChg chg="add mod">
          <ac:chgData name="Subramani K" userId="bf009f75-d47a-408b-a678-4666a6eafc4c" providerId="ADAL" clId="{C4387251-C3DC-4EAC-9F60-C32EEAB68510}" dt="2022-03-22T02:06:46.642" v="128" actId="113"/>
          <ac:spMkLst>
            <pc:docMk/>
            <pc:sldMk cId="2508173990" sldId="1202"/>
            <ac:spMk id="33" creationId="{3DE75E4F-D570-47FB-9B41-604E67EFE78C}"/>
          </ac:spMkLst>
        </pc:spChg>
        <pc:spChg chg="mod">
          <ac:chgData name="Subramani K" userId="bf009f75-d47a-408b-a678-4666a6eafc4c" providerId="ADAL" clId="{C4387251-C3DC-4EAC-9F60-C32EEAB68510}" dt="2022-03-22T02:05:13.756" v="56"/>
          <ac:spMkLst>
            <pc:docMk/>
            <pc:sldMk cId="2508173990" sldId="1202"/>
            <ac:spMk id="35" creationId="{CBF0AD29-2490-4D2C-A47E-4C0305CBB7F5}"/>
          </ac:spMkLst>
        </pc:spChg>
        <pc:spChg chg="add mod">
          <ac:chgData name="Subramani K" userId="bf009f75-d47a-408b-a678-4666a6eafc4c" providerId="ADAL" clId="{C4387251-C3DC-4EAC-9F60-C32EEAB68510}" dt="2022-03-22T02:06:46.642" v="128" actId="113"/>
          <ac:spMkLst>
            <pc:docMk/>
            <pc:sldMk cId="2508173990" sldId="1202"/>
            <ac:spMk id="37" creationId="{81A2BAC6-666D-41DD-8BE1-08C40B74A1F3}"/>
          </ac:spMkLst>
        </pc:spChg>
        <pc:spChg chg="mod">
          <ac:chgData name="Subramani K" userId="bf009f75-d47a-408b-a678-4666a6eafc4c" providerId="ADAL" clId="{C4387251-C3DC-4EAC-9F60-C32EEAB68510}" dt="2022-03-22T02:05:32.097" v="70"/>
          <ac:spMkLst>
            <pc:docMk/>
            <pc:sldMk cId="2508173990" sldId="1202"/>
            <ac:spMk id="39" creationId="{CC882BB1-B672-45FD-A42A-E7662109E5C1}"/>
          </ac:spMkLst>
        </pc:spChg>
        <pc:spChg chg="add del mod">
          <ac:chgData name="Subramani K" userId="bf009f75-d47a-408b-a678-4666a6eafc4c" providerId="ADAL" clId="{C4387251-C3DC-4EAC-9F60-C32EEAB68510}" dt="2022-03-22T02:05:34.228" v="71"/>
          <ac:spMkLst>
            <pc:docMk/>
            <pc:sldMk cId="2508173990" sldId="1202"/>
            <ac:spMk id="41" creationId="{4BBFA293-06EB-4367-82BD-E07BFBCDA7CB}"/>
          </ac:spMkLst>
        </pc:spChg>
        <pc:spChg chg="mod">
          <ac:chgData name="Subramani K" userId="bf009f75-d47a-408b-a678-4666a6eafc4c" providerId="ADAL" clId="{C4387251-C3DC-4EAC-9F60-C32EEAB68510}" dt="2022-03-22T02:05:32.097" v="70"/>
          <ac:spMkLst>
            <pc:docMk/>
            <pc:sldMk cId="2508173990" sldId="1202"/>
            <ac:spMk id="43" creationId="{7BA8A8A7-41E4-491F-BA09-1FBD95FFC689}"/>
          </ac:spMkLst>
        </pc:spChg>
        <pc:spChg chg="add del mod">
          <ac:chgData name="Subramani K" userId="bf009f75-d47a-408b-a678-4666a6eafc4c" providerId="ADAL" clId="{C4387251-C3DC-4EAC-9F60-C32EEAB68510}" dt="2022-03-22T02:05:34.228" v="71"/>
          <ac:spMkLst>
            <pc:docMk/>
            <pc:sldMk cId="2508173990" sldId="1202"/>
            <ac:spMk id="45" creationId="{188C09D0-1687-4DDB-924F-CE9591BC536E}"/>
          </ac:spMkLst>
        </pc:spChg>
        <pc:spChg chg="mod">
          <ac:chgData name="Subramani K" userId="bf009f75-d47a-408b-a678-4666a6eafc4c" providerId="ADAL" clId="{C4387251-C3DC-4EAC-9F60-C32EEAB68510}" dt="2022-03-22T02:05:35.404" v="72"/>
          <ac:spMkLst>
            <pc:docMk/>
            <pc:sldMk cId="2508173990" sldId="1202"/>
            <ac:spMk id="47" creationId="{D1463822-16C7-4A19-9BE6-64DC6DB0EDBF}"/>
          </ac:spMkLst>
        </pc:spChg>
        <pc:spChg chg="add mod">
          <ac:chgData name="Subramani K" userId="bf009f75-d47a-408b-a678-4666a6eafc4c" providerId="ADAL" clId="{C4387251-C3DC-4EAC-9F60-C32EEAB68510}" dt="2022-03-22T02:06:46.642" v="128" actId="113"/>
          <ac:spMkLst>
            <pc:docMk/>
            <pc:sldMk cId="2508173990" sldId="1202"/>
            <ac:spMk id="49" creationId="{1A1D397E-D192-48AC-8F9A-A39A33CACAB7}"/>
          </ac:spMkLst>
        </pc:spChg>
        <pc:spChg chg="mod">
          <ac:chgData name="Subramani K" userId="bf009f75-d47a-408b-a678-4666a6eafc4c" providerId="ADAL" clId="{C4387251-C3DC-4EAC-9F60-C32EEAB68510}" dt="2022-03-22T02:05:35.404" v="72"/>
          <ac:spMkLst>
            <pc:docMk/>
            <pc:sldMk cId="2508173990" sldId="1202"/>
            <ac:spMk id="51" creationId="{7DB88A1F-63A1-4DE8-91F2-77EE578F197A}"/>
          </ac:spMkLst>
        </pc:spChg>
        <pc:spChg chg="add mod">
          <ac:chgData name="Subramani K" userId="bf009f75-d47a-408b-a678-4666a6eafc4c" providerId="ADAL" clId="{C4387251-C3DC-4EAC-9F60-C32EEAB68510}" dt="2022-03-22T02:06:46.642" v="128" actId="113"/>
          <ac:spMkLst>
            <pc:docMk/>
            <pc:sldMk cId="2508173990" sldId="1202"/>
            <ac:spMk id="53" creationId="{EE89F383-D17E-4ED1-9C09-FB7578436400}"/>
          </ac:spMkLst>
        </pc:spChg>
        <pc:spChg chg="mod">
          <ac:chgData name="Subramani K" userId="bf009f75-d47a-408b-a678-4666a6eafc4c" providerId="ADAL" clId="{C4387251-C3DC-4EAC-9F60-C32EEAB68510}" dt="2022-03-22T02:05:57.786" v="102"/>
          <ac:spMkLst>
            <pc:docMk/>
            <pc:sldMk cId="2508173990" sldId="1202"/>
            <ac:spMk id="55" creationId="{23A74296-51E9-4DC0-8C8A-819FC3896ACC}"/>
          </ac:spMkLst>
        </pc:spChg>
        <pc:spChg chg="add mod">
          <ac:chgData name="Subramani K" userId="bf009f75-d47a-408b-a678-4666a6eafc4c" providerId="ADAL" clId="{C4387251-C3DC-4EAC-9F60-C32EEAB68510}" dt="2022-03-22T02:06:46.642" v="128" actId="113"/>
          <ac:spMkLst>
            <pc:docMk/>
            <pc:sldMk cId="2508173990" sldId="1202"/>
            <ac:spMk id="57" creationId="{0A7EC041-1837-45A1-AFD3-10A4F34E47DD}"/>
          </ac:spMkLst>
        </pc:spChg>
        <pc:spChg chg="mod">
          <ac:chgData name="Subramani K" userId="bf009f75-d47a-408b-a678-4666a6eafc4c" providerId="ADAL" clId="{C4387251-C3DC-4EAC-9F60-C32EEAB68510}" dt="2022-03-22T02:05:57.786" v="102"/>
          <ac:spMkLst>
            <pc:docMk/>
            <pc:sldMk cId="2508173990" sldId="1202"/>
            <ac:spMk id="59" creationId="{5B4620EF-2FB2-47AF-A4D1-DDC0C932C101}"/>
          </ac:spMkLst>
        </pc:spChg>
        <pc:spChg chg="add mod">
          <ac:chgData name="Subramani K" userId="bf009f75-d47a-408b-a678-4666a6eafc4c" providerId="ADAL" clId="{C4387251-C3DC-4EAC-9F60-C32EEAB68510}" dt="2022-03-22T02:06:46.642" v="128" actId="113"/>
          <ac:spMkLst>
            <pc:docMk/>
            <pc:sldMk cId="2508173990" sldId="1202"/>
            <ac:spMk id="61" creationId="{C1F5B6B6-B4D1-4F48-BAB3-009259D37832}"/>
          </ac:spMkLst>
        </pc:spChg>
        <pc:spChg chg="mod">
          <ac:chgData name="Subramani K" userId="bf009f75-d47a-408b-a678-4666a6eafc4c" providerId="ADAL" clId="{C4387251-C3DC-4EAC-9F60-C32EEAB68510}" dt="2022-03-22T02:05:57.786" v="102"/>
          <ac:spMkLst>
            <pc:docMk/>
            <pc:sldMk cId="2508173990" sldId="1202"/>
            <ac:spMk id="63" creationId="{486B53B3-5C54-43AD-BF71-77772A5D0586}"/>
          </ac:spMkLst>
        </pc:spChg>
        <pc:spChg chg="add mod">
          <ac:chgData name="Subramani K" userId="bf009f75-d47a-408b-a678-4666a6eafc4c" providerId="ADAL" clId="{C4387251-C3DC-4EAC-9F60-C32EEAB68510}" dt="2022-03-22T02:06:46.642" v="128" actId="113"/>
          <ac:spMkLst>
            <pc:docMk/>
            <pc:sldMk cId="2508173990" sldId="1202"/>
            <ac:spMk id="65" creationId="{519DB9C3-A19D-4402-8CB8-4DD9FE0F9065}"/>
          </ac:spMkLst>
        </pc:spChg>
        <pc:spChg chg="mod">
          <ac:chgData name="Subramani K" userId="bf009f75-d47a-408b-a678-4666a6eafc4c" providerId="ADAL" clId="{C4387251-C3DC-4EAC-9F60-C32EEAB68510}" dt="2022-03-22T02:05:57.786" v="102"/>
          <ac:spMkLst>
            <pc:docMk/>
            <pc:sldMk cId="2508173990" sldId="1202"/>
            <ac:spMk id="67" creationId="{BAA09BC6-9B9F-47FE-AD06-CFA0FC57FEC9}"/>
          </ac:spMkLst>
        </pc:spChg>
        <pc:spChg chg="add mod">
          <ac:chgData name="Subramani K" userId="bf009f75-d47a-408b-a678-4666a6eafc4c" providerId="ADAL" clId="{C4387251-C3DC-4EAC-9F60-C32EEAB68510}" dt="2022-03-22T02:06:46.642" v="128" actId="113"/>
          <ac:spMkLst>
            <pc:docMk/>
            <pc:sldMk cId="2508173990" sldId="1202"/>
            <ac:spMk id="69" creationId="{4B294383-C239-485C-8BF3-8D6D6A67A9F9}"/>
          </ac:spMkLst>
        </pc:spChg>
        <pc:grpChg chg="add del mod">
          <ac:chgData name="Subramani K" userId="bf009f75-d47a-408b-a678-4666a6eafc4c" providerId="ADAL" clId="{C4387251-C3DC-4EAC-9F60-C32EEAB68510}" dt="2022-03-22T02:03:56.571" v="8" actId="165"/>
          <ac:grpSpMkLst>
            <pc:docMk/>
            <pc:sldMk cId="2508173990" sldId="1202"/>
            <ac:grpSpMk id="13" creationId="{243471B0-10FB-42C6-9055-CCE496A62929}"/>
          </ac:grpSpMkLst>
        </pc:grpChg>
        <pc:grpChg chg="del mod topLvl">
          <ac:chgData name="Subramani K" userId="bf009f75-d47a-408b-a678-4666a6eafc4c" providerId="ADAL" clId="{C4387251-C3DC-4EAC-9F60-C32EEAB68510}" dt="2022-03-22T02:04:00.908" v="9" actId="165"/>
          <ac:grpSpMkLst>
            <pc:docMk/>
            <pc:sldMk cId="2508173990" sldId="1202"/>
            <ac:grpSpMk id="19" creationId="{990046DA-128F-4EF5-BE4E-7A877AC9CC45}"/>
          </ac:grpSpMkLst>
        </pc:grpChg>
        <pc:grpChg chg="del mod topLvl">
          <ac:chgData name="Subramani K" userId="bf009f75-d47a-408b-a678-4666a6eafc4c" providerId="ADAL" clId="{C4387251-C3DC-4EAC-9F60-C32EEAB68510}" dt="2022-03-22T02:04:06.726" v="12" actId="478"/>
          <ac:grpSpMkLst>
            <pc:docMk/>
            <pc:sldMk cId="2508173990" sldId="1202"/>
            <ac:grpSpMk id="22" creationId="{5E4A23A4-99DF-4E46-BBA6-0948F211ED81}"/>
          </ac:grpSpMkLst>
        </pc:grpChg>
        <pc:grpChg chg="del mod topLvl">
          <ac:chgData name="Subramani K" userId="bf009f75-d47a-408b-a678-4666a6eafc4c" providerId="ADAL" clId="{C4387251-C3DC-4EAC-9F60-C32EEAB68510}" dt="2022-03-22T02:04:05.262" v="11" actId="478"/>
          <ac:grpSpMkLst>
            <pc:docMk/>
            <pc:sldMk cId="2508173990" sldId="1202"/>
            <ac:grpSpMk id="23" creationId="{E77D528F-28F6-47D6-9A64-EB1EF4BDB677}"/>
          </ac:grpSpMkLst>
        </pc:grpChg>
        <pc:grpChg chg="mod topLvl">
          <ac:chgData name="Subramani K" userId="bf009f75-d47a-408b-a678-4666a6eafc4c" providerId="ADAL" clId="{C4387251-C3DC-4EAC-9F60-C32EEAB68510}" dt="2022-03-22T02:05:57.146" v="101" actId="1035"/>
          <ac:grpSpMkLst>
            <pc:docMk/>
            <pc:sldMk cId="2508173990" sldId="1202"/>
            <ac:grpSpMk id="25" creationId="{78350F1D-4E62-437A-82CD-331728D70D66}"/>
          </ac:grpSpMkLst>
        </pc:grpChg>
        <pc:grpChg chg="add mod">
          <ac:chgData name="Subramani K" userId="bf009f75-d47a-408b-a678-4666a6eafc4c" providerId="ADAL" clId="{C4387251-C3DC-4EAC-9F60-C32EEAB68510}" dt="2022-03-22T02:05:57.146" v="101" actId="1035"/>
          <ac:grpSpMkLst>
            <pc:docMk/>
            <pc:sldMk cId="2508173990" sldId="1202"/>
            <ac:grpSpMk id="34" creationId="{94848DA3-F21D-413A-9686-D9BD5CA02676}"/>
          </ac:grpSpMkLst>
        </pc:grpChg>
        <pc:grpChg chg="add del mod">
          <ac:chgData name="Subramani K" userId="bf009f75-d47a-408b-a678-4666a6eafc4c" providerId="ADAL" clId="{C4387251-C3DC-4EAC-9F60-C32EEAB68510}" dt="2022-03-22T02:05:34.228" v="71"/>
          <ac:grpSpMkLst>
            <pc:docMk/>
            <pc:sldMk cId="2508173990" sldId="1202"/>
            <ac:grpSpMk id="38" creationId="{66932F97-D07E-4062-A21B-21B5CDA5A4AF}"/>
          </ac:grpSpMkLst>
        </pc:grpChg>
        <pc:grpChg chg="add del mod">
          <ac:chgData name="Subramani K" userId="bf009f75-d47a-408b-a678-4666a6eafc4c" providerId="ADAL" clId="{C4387251-C3DC-4EAC-9F60-C32EEAB68510}" dt="2022-03-22T02:05:34.228" v="71"/>
          <ac:grpSpMkLst>
            <pc:docMk/>
            <pc:sldMk cId="2508173990" sldId="1202"/>
            <ac:grpSpMk id="42" creationId="{811F4C6E-FC1F-4B38-84B4-6CD685B232C8}"/>
          </ac:grpSpMkLst>
        </pc:grpChg>
        <pc:grpChg chg="add mod">
          <ac:chgData name="Subramani K" userId="bf009f75-d47a-408b-a678-4666a6eafc4c" providerId="ADAL" clId="{C4387251-C3DC-4EAC-9F60-C32EEAB68510}" dt="2022-03-22T02:05:57.146" v="101" actId="1035"/>
          <ac:grpSpMkLst>
            <pc:docMk/>
            <pc:sldMk cId="2508173990" sldId="1202"/>
            <ac:grpSpMk id="46" creationId="{284A43DA-89A8-4B36-916B-1E8C5EFA12BE}"/>
          </ac:grpSpMkLst>
        </pc:grpChg>
        <pc:grpChg chg="add mod">
          <ac:chgData name="Subramani K" userId="bf009f75-d47a-408b-a678-4666a6eafc4c" providerId="ADAL" clId="{C4387251-C3DC-4EAC-9F60-C32EEAB68510}" dt="2022-03-22T02:05:57.146" v="101" actId="1035"/>
          <ac:grpSpMkLst>
            <pc:docMk/>
            <pc:sldMk cId="2508173990" sldId="1202"/>
            <ac:grpSpMk id="50" creationId="{D45E94C9-62F5-4120-9A41-189EFCFAB276}"/>
          </ac:grpSpMkLst>
        </pc:grpChg>
        <pc:grpChg chg="add mod">
          <ac:chgData name="Subramani K" userId="bf009f75-d47a-408b-a678-4666a6eafc4c" providerId="ADAL" clId="{C4387251-C3DC-4EAC-9F60-C32EEAB68510}" dt="2022-03-22T02:06:03.533" v="103" actId="1076"/>
          <ac:grpSpMkLst>
            <pc:docMk/>
            <pc:sldMk cId="2508173990" sldId="1202"/>
            <ac:grpSpMk id="54" creationId="{1CBB7A02-60DA-4330-9E63-9FEBD801D6FC}"/>
          </ac:grpSpMkLst>
        </pc:grpChg>
        <pc:grpChg chg="add mod">
          <ac:chgData name="Subramani K" userId="bf009f75-d47a-408b-a678-4666a6eafc4c" providerId="ADAL" clId="{C4387251-C3DC-4EAC-9F60-C32EEAB68510}" dt="2022-03-22T02:06:03.533" v="103" actId="1076"/>
          <ac:grpSpMkLst>
            <pc:docMk/>
            <pc:sldMk cId="2508173990" sldId="1202"/>
            <ac:grpSpMk id="58" creationId="{712E6B01-B7C3-485C-B888-198AC4760E5F}"/>
          </ac:grpSpMkLst>
        </pc:grpChg>
        <pc:grpChg chg="add mod">
          <ac:chgData name="Subramani K" userId="bf009f75-d47a-408b-a678-4666a6eafc4c" providerId="ADAL" clId="{C4387251-C3DC-4EAC-9F60-C32EEAB68510}" dt="2022-03-22T02:06:03.533" v="103" actId="1076"/>
          <ac:grpSpMkLst>
            <pc:docMk/>
            <pc:sldMk cId="2508173990" sldId="1202"/>
            <ac:grpSpMk id="62" creationId="{5B05E4B0-21DD-448E-80E7-F043365AA0FE}"/>
          </ac:grpSpMkLst>
        </pc:grpChg>
        <pc:grpChg chg="add mod">
          <ac:chgData name="Subramani K" userId="bf009f75-d47a-408b-a678-4666a6eafc4c" providerId="ADAL" clId="{C4387251-C3DC-4EAC-9F60-C32EEAB68510}" dt="2022-03-22T02:06:03.533" v="103" actId="1076"/>
          <ac:grpSpMkLst>
            <pc:docMk/>
            <pc:sldMk cId="2508173990" sldId="1202"/>
            <ac:grpSpMk id="66" creationId="{5433F15A-856F-4CB9-ABD9-43313B97BE0E}"/>
          </ac:grpSpMkLst>
        </pc:grpChg>
        <pc:picChg chg="mod">
          <ac:chgData name="Subramani K" userId="bf009f75-d47a-408b-a678-4666a6eafc4c" providerId="ADAL" clId="{C4387251-C3DC-4EAC-9F60-C32EEAB68510}" dt="2022-03-22T02:04:00.908" v="9" actId="165"/>
          <ac:picMkLst>
            <pc:docMk/>
            <pc:sldMk cId="2508173990" sldId="1202"/>
            <ac:picMk id="28" creationId="{0842E0F6-A34C-461B-AD3D-9EA0B8F20B9A}"/>
          </ac:picMkLst>
        </pc:picChg>
        <pc:picChg chg="mod">
          <ac:chgData name="Subramani K" userId="bf009f75-d47a-408b-a678-4666a6eafc4c" providerId="ADAL" clId="{C4387251-C3DC-4EAC-9F60-C32EEAB68510}" dt="2022-03-22T02:05:13.756" v="56"/>
          <ac:picMkLst>
            <pc:docMk/>
            <pc:sldMk cId="2508173990" sldId="1202"/>
            <ac:picMk id="36" creationId="{1BC56AC2-4A6A-4046-9F80-3FF5639B4763}"/>
          </ac:picMkLst>
        </pc:picChg>
        <pc:picChg chg="mod">
          <ac:chgData name="Subramani K" userId="bf009f75-d47a-408b-a678-4666a6eafc4c" providerId="ADAL" clId="{C4387251-C3DC-4EAC-9F60-C32EEAB68510}" dt="2022-03-22T02:05:32.097" v="70"/>
          <ac:picMkLst>
            <pc:docMk/>
            <pc:sldMk cId="2508173990" sldId="1202"/>
            <ac:picMk id="40" creationId="{044AA5E0-1924-48F8-8ECC-FC9C880E4252}"/>
          </ac:picMkLst>
        </pc:picChg>
        <pc:picChg chg="mod">
          <ac:chgData name="Subramani K" userId="bf009f75-d47a-408b-a678-4666a6eafc4c" providerId="ADAL" clId="{C4387251-C3DC-4EAC-9F60-C32EEAB68510}" dt="2022-03-22T02:05:32.097" v="70"/>
          <ac:picMkLst>
            <pc:docMk/>
            <pc:sldMk cId="2508173990" sldId="1202"/>
            <ac:picMk id="44" creationId="{C45B3B77-D3B9-45F5-B3FC-AD2A43AF9552}"/>
          </ac:picMkLst>
        </pc:picChg>
        <pc:picChg chg="mod">
          <ac:chgData name="Subramani K" userId="bf009f75-d47a-408b-a678-4666a6eafc4c" providerId="ADAL" clId="{C4387251-C3DC-4EAC-9F60-C32EEAB68510}" dt="2022-03-22T02:05:35.404" v="72"/>
          <ac:picMkLst>
            <pc:docMk/>
            <pc:sldMk cId="2508173990" sldId="1202"/>
            <ac:picMk id="48" creationId="{60489A75-3D48-4F75-82EA-31ED367057F2}"/>
          </ac:picMkLst>
        </pc:picChg>
        <pc:picChg chg="mod">
          <ac:chgData name="Subramani K" userId="bf009f75-d47a-408b-a678-4666a6eafc4c" providerId="ADAL" clId="{C4387251-C3DC-4EAC-9F60-C32EEAB68510}" dt="2022-03-22T02:05:35.404" v="72"/>
          <ac:picMkLst>
            <pc:docMk/>
            <pc:sldMk cId="2508173990" sldId="1202"/>
            <ac:picMk id="52" creationId="{FCD329C6-B14F-4FFF-A55A-924134128D9B}"/>
          </ac:picMkLst>
        </pc:picChg>
        <pc:picChg chg="mod">
          <ac:chgData name="Subramani K" userId="bf009f75-d47a-408b-a678-4666a6eafc4c" providerId="ADAL" clId="{C4387251-C3DC-4EAC-9F60-C32EEAB68510}" dt="2022-03-22T02:05:57.786" v="102"/>
          <ac:picMkLst>
            <pc:docMk/>
            <pc:sldMk cId="2508173990" sldId="1202"/>
            <ac:picMk id="56" creationId="{AFE69F0A-758D-411C-B4FE-C7A84B1DDE67}"/>
          </ac:picMkLst>
        </pc:picChg>
        <pc:picChg chg="mod">
          <ac:chgData name="Subramani K" userId="bf009f75-d47a-408b-a678-4666a6eafc4c" providerId="ADAL" clId="{C4387251-C3DC-4EAC-9F60-C32EEAB68510}" dt="2022-03-22T02:05:57.786" v="102"/>
          <ac:picMkLst>
            <pc:docMk/>
            <pc:sldMk cId="2508173990" sldId="1202"/>
            <ac:picMk id="60" creationId="{4A973B53-8B78-43D9-ADA2-FACED030B2B9}"/>
          </ac:picMkLst>
        </pc:picChg>
        <pc:picChg chg="mod">
          <ac:chgData name="Subramani K" userId="bf009f75-d47a-408b-a678-4666a6eafc4c" providerId="ADAL" clId="{C4387251-C3DC-4EAC-9F60-C32EEAB68510}" dt="2022-03-22T02:05:57.786" v="102"/>
          <ac:picMkLst>
            <pc:docMk/>
            <pc:sldMk cId="2508173990" sldId="1202"/>
            <ac:picMk id="64" creationId="{D18BA15F-65F8-4336-9E78-7DB1347952C2}"/>
          </ac:picMkLst>
        </pc:picChg>
        <pc:picChg chg="mod">
          <ac:chgData name="Subramani K" userId="bf009f75-d47a-408b-a678-4666a6eafc4c" providerId="ADAL" clId="{C4387251-C3DC-4EAC-9F60-C32EEAB68510}" dt="2022-03-22T02:05:57.786" v="102"/>
          <ac:picMkLst>
            <pc:docMk/>
            <pc:sldMk cId="2508173990" sldId="1202"/>
            <ac:picMk id="68" creationId="{CD766AED-D915-4CD9-BC78-2AA6C6CFB513}"/>
          </ac:picMkLst>
        </pc:pic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F55EF519-69D8-495E-A7C3-A7DBA5ABDC08}"/>
    <pc:docChg chg="undo custSel modSld modMainMaster">
      <pc:chgData name="Subramani K" userId="bf009f75-d47a-408b-a678-4666a6eafc4c" providerId="ADAL" clId="{F55EF519-69D8-495E-A7C3-A7DBA5ABDC08}" dt="2022-03-22T01:52:44.944" v="111" actId="1036"/>
      <pc:docMkLst>
        <pc:docMk/>
      </pc:docMkLst>
      <pc:sldChg chg="addSp delSp modSp mod">
        <pc:chgData name="Subramani K" userId="bf009f75-d47a-408b-a678-4666a6eafc4c" providerId="ADAL" clId="{F55EF519-69D8-495E-A7C3-A7DBA5ABDC08}" dt="2022-03-22T01:52:44.944" v="111" actId="1036"/>
        <pc:sldMkLst>
          <pc:docMk/>
          <pc:sldMk cId="2508173990" sldId="1202"/>
        </pc:sldMkLst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5" creationId="{3AF6BCF3-3C65-4A5F-BEC0-CCC5F3A5CF1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6" creationId="{45581601-7B6C-48A9-955F-DAB0C2EB4250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7" creationId="{E88A9A86-09F2-4CD5-9085-0BF323C71F98}"/>
          </ac:spMkLst>
        </pc:spChg>
        <pc:spChg chg="del mod topLvl">
          <ac:chgData name="Subramani K" userId="bf009f75-d47a-408b-a678-4666a6eafc4c" providerId="ADAL" clId="{F55EF519-69D8-495E-A7C3-A7DBA5ABDC08}" dt="2022-03-22T01:49:35.779" v="10" actId="478"/>
          <ac:spMkLst>
            <pc:docMk/>
            <pc:sldMk cId="2508173990" sldId="1202"/>
            <ac:spMk id="33" creationId="{86B30700-5472-47F3-9EE5-7479E2CF2E2D}"/>
          </ac:spMkLst>
        </pc:spChg>
        <pc:spChg chg="del mod topLvl">
          <ac:chgData name="Subramani K" userId="bf009f75-d47a-408b-a678-4666a6eafc4c" providerId="ADAL" clId="{F55EF519-69D8-495E-A7C3-A7DBA5ABDC08}" dt="2022-03-22T01:49:38.055" v="11" actId="478"/>
          <ac:spMkLst>
            <pc:docMk/>
            <pc:sldMk cId="2508173990" sldId="1202"/>
            <ac:spMk id="34" creationId="{5D63347A-C624-4101-8571-40AD3BFE643B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36" creationId="{57F9633B-D038-4611-B2F0-A48EB59F6BA9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0" creationId="{7B203659-C711-4F82-AA90-FE6C34CC3D1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1" creationId="{60875197-89EE-4238-8077-DD493CB49FA3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4" creationId="{2C8DCCCC-C7F7-45A6-8FD7-78FE49859A4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5" creationId="{0CA54A3E-DFB4-47F8-ACE6-89B69B0B8D77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6" creationId="{5657C1F9-99FD-4ECE-BE5B-785A0950C0D8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7" creationId="{935E1D54-1615-4F71-B68C-A80ADD6595D8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8" creationId="{F32F7B72-381F-4CF8-A963-8942EBE9ACF1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9" creationId="{1A6CD4C7-A5FB-4482-87AA-79B3D3F9EDF4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F55EF519-69D8-495E-A7C3-A7DBA5ABDC08}" dt="2022-03-22T01:49:20.856" v="6" actId="165"/>
          <ac:grpSpMkLst>
            <pc:docMk/>
            <pc:sldMk cId="2508173990" sldId="1202"/>
            <ac:grpSpMk id="32" creationId="{ED3A9015-7B0C-455B-B71C-160FFDDC197B}"/>
          </ac:grpSpMkLst>
        </pc:grpChg>
        <pc:grpChg chg="del mod topLvl">
          <ac:chgData name="Subramani K" userId="bf009f75-d47a-408b-a678-4666a6eafc4c" providerId="ADAL" clId="{F55EF519-69D8-495E-A7C3-A7DBA5ABDC08}" dt="2022-03-22T01:49:24.145" v="7" actId="165"/>
          <ac:grpSpMkLst>
            <pc:docMk/>
            <pc:sldMk cId="2508173990" sldId="1202"/>
            <ac:grpSpMk id="35" creationId="{E23C97A8-C669-4D3D-8882-94108260A83A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7" creationId="{C99FAE3D-4254-4DE3-9BA7-14B74F7672C4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8" creationId="{3CC211DB-4A82-4B50-8C9A-7262092B82CF}"/>
          </ac:grpSpMkLst>
        </pc:grpChg>
        <pc:grpChg chg="del mod topLvl">
          <ac:chgData name="Subramani K" userId="bf009f75-d47a-408b-a678-4666a6eafc4c" providerId="ADAL" clId="{F55EF519-69D8-495E-A7C3-A7DBA5ABDC08}" dt="2022-03-22T01:49:26.816" v="9" actId="478"/>
          <ac:grpSpMkLst>
            <pc:docMk/>
            <pc:sldMk cId="2508173990" sldId="1202"/>
            <ac:grpSpMk id="39" creationId="{DC62C781-FEC0-49EF-83B0-4E90759CE494}"/>
          </ac:grpSpMkLst>
        </pc:grp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8" creationId="{594D56A6-DCC7-4FE4-8D82-3C83ED5A1EFB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9" creationId="{CFC5015E-FF26-4719-92B5-13FF37AC1686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0" creationId="{F43D7F8B-A578-42E0-BA5E-5663D2DAB898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1" creationId="{A44D5350-D3C0-4D07-B7E5-BD174584F181}"/>
          </ac:picMkLst>
        </pc:picChg>
        <pc:picChg chg="mod">
          <ac:chgData name="Subramani K" userId="bf009f75-d47a-408b-a678-4666a6eafc4c" providerId="ADAL" clId="{F55EF519-69D8-495E-A7C3-A7DBA5ABDC08}" dt="2022-03-22T01:49:24.145" v="7" actId="165"/>
          <ac:picMkLst>
            <pc:docMk/>
            <pc:sldMk cId="2508173990" sldId="1202"/>
            <ac:picMk id="43" creationId="{E4EFE7E6-6C35-4972-AD31-C986BBC2F99E}"/>
          </ac:picMkLst>
        </pc:picChg>
        <pc:picChg chg="add mod">
          <ac:chgData name="Subramani K" userId="bf009f75-d47a-408b-a678-4666a6eafc4c" providerId="ADAL" clId="{F55EF519-69D8-495E-A7C3-A7DBA5ABDC08}" dt="2022-03-22T01:52:44.944" v="111" actId="1036"/>
          <ac:picMkLst>
            <pc:docMk/>
            <pc:sldMk cId="2508173990" sldId="1202"/>
            <ac:picMk id="50" creationId="{7972664D-440A-4FE7-B6D7-BA6C58BF1DDE}"/>
          </ac:picMkLst>
        </pc:pic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3" creationId="{D2BAB3E4-17D6-4C40-988C-76181A47957B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modSldLayout">
        <pc:chgData name="Subramani K" userId="bf009f75-d47a-408b-a678-4666a6eafc4c" providerId="ADAL" clId="{F55EF519-69D8-495E-A7C3-A7DBA5ABDC08}" dt="2022-03-22T01:51:57.796" v="66" actId="478"/>
        <pc:sldMasterMkLst>
          <pc:docMk/>
          <pc:sldMasterMk cId="933481472" sldId="2147483684"/>
        </pc:sldMasterMkLst>
        <pc:sldLayoutChg chg="delSp mod">
          <pc:chgData name="Subramani K" userId="bf009f75-d47a-408b-a678-4666a6eafc4c" providerId="ADAL" clId="{F55EF519-69D8-495E-A7C3-A7DBA5ABDC08}" dt="2022-03-22T01:51:57.796" v="66" actId="478"/>
          <pc:sldLayoutMkLst>
            <pc:docMk/>
            <pc:sldMasterMk cId="933481472" sldId="2147483684"/>
            <pc:sldLayoutMk cId="76746210" sldId="2147483685"/>
          </pc:sldLayoutMkLst>
          <pc:cxnChg chg="del">
            <ac:chgData name="Subramani K" userId="bf009f75-d47a-408b-a678-4666a6eafc4c" providerId="ADAL" clId="{F55EF519-69D8-495E-A7C3-A7DBA5ABDC08}" dt="2022-03-22T01:51:57.796" v="66" actId="478"/>
            <ac:cxnSpMkLst>
              <pc:docMk/>
              <pc:sldMasterMk cId="933481472" sldId="2147483684"/>
              <pc:sldLayoutMk cId="76746210" sldId="2147483685"/>
              <ac:cxnSpMk id="17" creationId="{98AF7254-3759-493D-8C8A-63AFE22D510B}"/>
            </ac:cxnSpMkLst>
          </pc:cxnChg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348E4B87-4B6B-4AFF-9206-888D8FCE7535}"/>
    <pc:docChg chg="undo custSel modSld">
      <pc:chgData name="Subramani K" userId="bf009f75-d47a-408b-a678-4666a6eafc4c" providerId="ADAL" clId="{348E4B87-4B6B-4AFF-9206-888D8FCE7535}" dt="2022-03-22T01:56:32.574" v="71" actId="20577"/>
      <pc:docMkLst>
        <pc:docMk/>
      </pc:docMkLst>
      <pc:sldChg chg="addSp delSp modSp mod">
        <pc:chgData name="Subramani K" userId="bf009f75-d47a-408b-a678-4666a6eafc4c" providerId="ADAL" clId="{348E4B87-4B6B-4AFF-9206-888D8FCE7535}" dt="2022-03-22T01:56:32.574" v="71" actId="20577"/>
        <pc:sldMkLst>
          <pc:docMk/>
          <pc:sldMk cId="2508173990" sldId="1202"/>
        </pc:sldMkLst>
        <pc:spChg chg="add del mod">
          <ac:chgData name="Subramani K" userId="bf009f75-d47a-408b-a678-4666a6eafc4c" providerId="ADAL" clId="{348E4B87-4B6B-4AFF-9206-888D8FCE7535}" dt="2022-03-22T01:55:14.682" v="54" actId="478"/>
          <ac:spMkLst>
            <pc:docMk/>
            <pc:sldMk cId="2508173990" sldId="1202"/>
            <ac:spMk id="2" creationId="{191C9C6B-DDEE-474C-9BDB-259177E451FD}"/>
          </ac:spMkLst>
        </pc:spChg>
        <pc:spChg chg="add mod">
          <ac:chgData name="Subramani K" userId="bf009f75-d47a-408b-a678-4666a6eafc4c" providerId="ADAL" clId="{348E4B87-4B6B-4AFF-9206-888D8FCE7535}" dt="2022-03-22T01:56:28.487" v="70" actId="1076"/>
          <ac:spMkLst>
            <pc:docMk/>
            <pc:sldMk cId="2508173990" sldId="1202"/>
            <ac:spMk id="3" creationId="{1DF8F4EC-81CA-48F9-A721-A1F8E9594552}"/>
          </ac:spMkLst>
        </pc:spChg>
        <pc:spChg chg="add del">
          <ac:chgData name="Subramani K" userId="bf009f75-d47a-408b-a678-4666a6eafc4c" providerId="ADAL" clId="{348E4B87-4B6B-4AFF-9206-888D8FCE7535}" dt="2022-03-22T01:56:10.146" v="63" actId="22"/>
          <ac:spMkLst>
            <pc:docMk/>
            <pc:sldMk cId="2508173990" sldId="1202"/>
            <ac:spMk id="15" creationId="{1874A8DA-B33B-46EF-B2AA-EF38CFC77FBD}"/>
          </ac:spMkLst>
        </pc:spChg>
        <pc:spChg chg="mod">
          <ac:chgData name="Subramani K" userId="bf009f75-d47a-408b-a678-4666a6eafc4c" providerId="ADAL" clId="{348E4B87-4B6B-4AFF-9206-888D8FCE7535}" dt="2022-03-22T01:56:32.574" v="71" actId="20577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348E4B87-4B6B-4AFF-9206-888D8FCE7535}" dt="2022-03-22T01:54:06.209" v="0" actId="478"/>
          <ac:spMkLst>
            <pc:docMk/>
            <pc:sldMk cId="2508173990" sldId="1202"/>
            <ac:spMk id="36" creationId="{57F9633B-D038-4611-B2F0-A48EB59F6BA9}"/>
          </ac:spMkLst>
        </pc:spChg>
        <pc:spChg chg="del">
          <ac:chgData name="Subramani K" userId="bf009f75-d47a-408b-a678-4666a6eafc4c" providerId="ADAL" clId="{348E4B87-4B6B-4AFF-9206-888D8FCE7535}" dt="2022-03-22T01:54:09.345" v="1" actId="478"/>
          <ac:spMkLst>
            <pc:docMk/>
            <pc:sldMk cId="2508173990" sldId="1202"/>
            <ac:spMk id="40" creationId="{7B203659-C711-4F82-AA90-FE6C34CC3D11}"/>
          </ac:spMkLst>
        </pc:spChg>
        <pc:spChg chg="del">
          <ac:chgData name="Subramani K" userId="bf009f75-d47a-408b-a678-4666a6eafc4c" providerId="ADAL" clId="{348E4B87-4B6B-4AFF-9206-888D8FCE7535}" dt="2022-03-22T01:54:06.209" v="0" actId="478"/>
          <ac:spMkLst>
            <pc:docMk/>
            <pc:sldMk cId="2508173990" sldId="1202"/>
            <ac:spMk id="48" creationId="{F32F7B72-381F-4CF8-A963-8942EBE9ACF1}"/>
          </ac:spMkLst>
        </pc:spChg>
        <pc:spChg chg="del">
          <ac:chgData name="Subramani K" userId="bf009f75-d47a-408b-a678-4666a6eafc4c" providerId="ADAL" clId="{348E4B87-4B6B-4AFF-9206-888D8FCE7535}" dt="2022-03-22T01:54:09.345" v="1" actId="478"/>
          <ac:spMkLst>
            <pc:docMk/>
            <pc:sldMk cId="2508173990" sldId="1202"/>
            <ac:spMk id="49" creationId="{1A6CD4C7-A5FB-4482-87AA-79B3D3F9EDF4}"/>
          </ac:spMkLst>
        </pc:spChg>
        <pc:picChg chg="add mod">
          <ac:chgData name="Subramani K" userId="bf009f75-d47a-408b-a678-4666a6eafc4c" providerId="ADAL" clId="{348E4B87-4B6B-4AFF-9206-888D8FCE7535}" dt="2022-03-22T01:56:17.928" v="69" actId="1076"/>
          <ac:picMkLst>
            <pc:docMk/>
            <pc:sldMk cId="2508173990" sldId="1202"/>
            <ac:picMk id="16" creationId="{C77CB301-9374-40D1-ACB7-A68CA4AA2BFD}"/>
          </ac:picMkLst>
        </pc:picChg>
        <pc:picChg chg="del">
          <ac:chgData name="Subramani K" userId="bf009f75-d47a-408b-a678-4666a6eafc4c" providerId="ADAL" clId="{348E4B87-4B6B-4AFF-9206-888D8FCE7535}" dt="2022-03-22T01:56:00.606" v="61" actId="478"/>
          <ac:picMkLst>
            <pc:docMk/>
            <pc:sldMk cId="2508173990" sldId="1202"/>
            <ac:picMk id="50" creationId="{7972664D-440A-4FE7-B6D7-BA6C58BF1DD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660157" y="40222"/>
            <a:ext cx="211146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G02-L-Static-015-SL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9C912E6-D486-4257-91AF-6E35635A766F}"/>
              </a:ext>
            </a:extLst>
          </p:cNvPr>
          <p:cNvSpPr/>
          <p:nvPr/>
        </p:nvSpPr>
        <p:spPr>
          <a:xfrm>
            <a:off x="288000" y="720000"/>
            <a:ext cx="5862916" cy="1439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91344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By end of this…Contrary to popular belief, Lorem Ipsum is not simply random text.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8350F1D-4E62-437A-82CD-331728D70D66}"/>
              </a:ext>
            </a:extLst>
          </p:cNvPr>
          <p:cNvGrpSpPr/>
          <p:nvPr/>
        </p:nvGrpSpPr>
        <p:grpSpPr>
          <a:xfrm>
            <a:off x="2484957" y="2685783"/>
            <a:ext cx="748245" cy="748245"/>
            <a:chOff x="1982218" y="4115765"/>
            <a:chExt cx="891350" cy="891350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7496E07A-F416-416F-B3E1-7948BEA62A8A}"/>
                </a:ext>
              </a:extLst>
            </p:cNvPr>
            <p:cNvSpPr/>
            <p:nvPr/>
          </p:nvSpPr>
          <p:spPr>
            <a:xfrm>
              <a:off x="1982218" y="4115765"/>
              <a:ext cx="891350" cy="89135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IN" sz="1600">
                <a:solidFill>
                  <a:schemeClr val="tx1"/>
                </a:solidFill>
              </a:endParaRPr>
            </a:p>
          </p:txBody>
        </p:sp>
        <p:pic>
          <p:nvPicPr>
            <p:cNvPr id="28" name="Graphic 27" descr="Network">
              <a:extLst>
                <a:ext uri="{FF2B5EF4-FFF2-40B4-BE49-F238E27FC236}">
                  <a16:creationId xmlns:a16="http://schemas.microsoft.com/office/drawing/2014/main" id="{0842E0F6-A34C-461B-AD3D-9EA0B8F20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199907" y="4296383"/>
              <a:ext cx="480686" cy="480686"/>
            </a:xfrm>
            <a:prstGeom prst="rect">
              <a:avLst/>
            </a:prstGeom>
          </p:spPr>
        </p:pic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3DE75E4F-D570-47FB-9B41-604E67EFE78C}"/>
              </a:ext>
            </a:extLst>
          </p:cNvPr>
          <p:cNvSpPr/>
          <p:nvPr/>
        </p:nvSpPr>
        <p:spPr>
          <a:xfrm>
            <a:off x="2074005" y="3381639"/>
            <a:ext cx="1570148" cy="644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Title for the icon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4848DA3-F21D-413A-9686-D9BD5CA02676}"/>
              </a:ext>
            </a:extLst>
          </p:cNvPr>
          <p:cNvGrpSpPr/>
          <p:nvPr/>
        </p:nvGrpSpPr>
        <p:grpSpPr>
          <a:xfrm>
            <a:off x="4372028" y="2685783"/>
            <a:ext cx="748245" cy="748245"/>
            <a:chOff x="1982218" y="4115765"/>
            <a:chExt cx="891350" cy="891350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CBF0AD29-2490-4D2C-A47E-4C0305CBB7F5}"/>
                </a:ext>
              </a:extLst>
            </p:cNvPr>
            <p:cNvSpPr/>
            <p:nvPr/>
          </p:nvSpPr>
          <p:spPr>
            <a:xfrm>
              <a:off x="1982218" y="4115765"/>
              <a:ext cx="891350" cy="89135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IN" sz="1600">
                <a:solidFill>
                  <a:schemeClr val="tx1"/>
                </a:solidFill>
              </a:endParaRPr>
            </a:p>
          </p:txBody>
        </p:sp>
        <p:pic>
          <p:nvPicPr>
            <p:cNvPr id="36" name="Graphic 35" descr="Network">
              <a:extLst>
                <a:ext uri="{FF2B5EF4-FFF2-40B4-BE49-F238E27FC236}">
                  <a16:creationId xmlns:a16="http://schemas.microsoft.com/office/drawing/2014/main" id="{1BC56AC2-4A6A-4046-9F80-3FF5639B47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199907" y="4296383"/>
              <a:ext cx="480686" cy="480686"/>
            </a:xfrm>
            <a:prstGeom prst="rect">
              <a:avLst/>
            </a:prstGeom>
          </p:spPr>
        </p:pic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81A2BAC6-666D-41DD-8BE1-08C40B74A1F3}"/>
              </a:ext>
            </a:extLst>
          </p:cNvPr>
          <p:cNvSpPr/>
          <p:nvPr/>
        </p:nvSpPr>
        <p:spPr>
          <a:xfrm>
            <a:off x="3961076" y="3381639"/>
            <a:ext cx="1570148" cy="644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Title for the icon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84A43DA-89A8-4B36-916B-1E8C5EFA12BE}"/>
              </a:ext>
            </a:extLst>
          </p:cNvPr>
          <p:cNvGrpSpPr/>
          <p:nvPr/>
        </p:nvGrpSpPr>
        <p:grpSpPr>
          <a:xfrm>
            <a:off x="6143981" y="2685783"/>
            <a:ext cx="748245" cy="748245"/>
            <a:chOff x="1982218" y="4115765"/>
            <a:chExt cx="891350" cy="891350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D1463822-16C7-4A19-9BE6-64DC6DB0EDBF}"/>
                </a:ext>
              </a:extLst>
            </p:cNvPr>
            <p:cNvSpPr/>
            <p:nvPr/>
          </p:nvSpPr>
          <p:spPr>
            <a:xfrm>
              <a:off x="1982218" y="4115765"/>
              <a:ext cx="891350" cy="89135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IN" sz="1600">
                <a:solidFill>
                  <a:schemeClr val="tx1"/>
                </a:solidFill>
              </a:endParaRPr>
            </a:p>
          </p:txBody>
        </p:sp>
        <p:pic>
          <p:nvPicPr>
            <p:cNvPr id="48" name="Graphic 47" descr="Network">
              <a:extLst>
                <a:ext uri="{FF2B5EF4-FFF2-40B4-BE49-F238E27FC236}">
                  <a16:creationId xmlns:a16="http://schemas.microsoft.com/office/drawing/2014/main" id="{60489A75-3D48-4F75-82EA-31ED367057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199907" y="4296383"/>
              <a:ext cx="480686" cy="480686"/>
            </a:xfrm>
            <a:prstGeom prst="rect">
              <a:avLst/>
            </a:prstGeom>
          </p:spPr>
        </p:pic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id="{1A1D397E-D192-48AC-8F9A-A39A33CACAB7}"/>
              </a:ext>
            </a:extLst>
          </p:cNvPr>
          <p:cNvSpPr/>
          <p:nvPr/>
        </p:nvSpPr>
        <p:spPr>
          <a:xfrm>
            <a:off x="5733029" y="3381639"/>
            <a:ext cx="1570148" cy="644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Title for the icon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C51B406-F74A-4542-8893-61ED8C74AC17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17343</TotalTime>
  <Words>51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2417</cp:revision>
  <dcterms:created xsi:type="dcterms:W3CDTF">2017-07-21T05:01:19Z</dcterms:created>
  <dcterms:modified xsi:type="dcterms:W3CDTF">2022-04-17T07:35:16Z</dcterms:modified>
</cp:coreProperties>
</file>