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EC3204-2DC7-4FC6-95DC-CBDA56CFAF1B}" v="1" dt="2022-03-22T03:59:40.909"/>
    <p1510:client id="{F55EF519-69D8-495E-A7C3-A7DBA5ABDC08}" v="5" dt="2022-03-22T01:51:03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9E24D713-F046-4018-A18A-D1674B5743E5}"/>
    <pc:docChg chg="modSld">
      <pc:chgData name="Subramani K" userId="bf009f75-d47a-408b-a678-4666a6eafc4c" providerId="ADAL" clId="{9E24D713-F046-4018-A18A-D1674B5743E5}" dt="2022-03-22T04:00:50.917" v="0" actId="1076"/>
      <pc:docMkLst>
        <pc:docMk/>
      </pc:docMkLst>
      <pc:sldChg chg="modSp mod">
        <pc:chgData name="Subramani K" userId="bf009f75-d47a-408b-a678-4666a6eafc4c" providerId="ADAL" clId="{9E24D713-F046-4018-A18A-D1674B5743E5}" dt="2022-03-22T04:00:50.917" v="0" actId="1076"/>
        <pc:sldMkLst>
          <pc:docMk/>
          <pc:sldMk cId="2508173990" sldId="1202"/>
        </pc:sldMkLst>
        <pc:picChg chg="mod">
          <ac:chgData name="Subramani K" userId="bf009f75-d47a-408b-a678-4666a6eafc4c" providerId="ADAL" clId="{9E24D713-F046-4018-A18A-D1674B5743E5}" dt="2022-03-22T04:00:50.917" v="0" actId="1076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EC3204-2DC7-4FC6-95DC-CBDA56CFAF1B}"/>
    <pc:docChg chg="undo custSel modSld">
      <pc:chgData name="Subramani K" userId="bf009f75-d47a-408b-a678-4666a6eafc4c" providerId="ADAL" clId="{D2EC3204-2DC7-4FC6-95DC-CBDA56CFAF1B}" dt="2022-03-22T04:00:35.288" v="62" actId="20577"/>
      <pc:docMkLst>
        <pc:docMk/>
      </pc:docMkLst>
      <pc:sldChg chg="addSp delSp modSp mod">
        <pc:chgData name="Subramani K" userId="bf009f75-d47a-408b-a678-4666a6eafc4c" providerId="ADAL" clId="{D2EC3204-2DC7-4FC6-95DC-CBDA56CFAF1B}" dt="2022-03-22T04:00:35.288" v="62" actId="20577"/>
        <pc:sldMkLst>
          <pc:docMk/>
          <pc:sldMk cId="2508173990" sldId="1202"/>
        </pc:sldMkLst>
        <pc:spChg chg="mod">
          <ac:chgData name="Subramani K" userId="bf009f75-d47a-408b-a678-4666a6eafc4c" providerId="ADAL" clId="{D2EC3204-2DC7-4FC6-95DC-CBDA56CFAF1B}" dt="2022-03-22T04:00:35.288" v="62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2EC3204-2DC7-4FC6-95DC-CBDA56CFAF1B}" dt="2022-03-22T04:00:01.682" v="56" actId="1076"/>
          <ac:spMkLst>
            <pc:docMk/>
            <pc:sldMk cId="2508173990" sldId="1202"/>
            <ac:spMk id="13" creationId="{B77A0178-98CC-4705-A357-BD8382194936}"/>
          </ac:spMkLst>
        </pc:spChg>
        <pc:spChg chg="mod">
          <ac:chgData name="Subramani K" userId="bf009f75-d47a-408b-a678-4666a6eafc4c" providerId="ADAL" clId="{D2EC3204-2DC7-4FC6-95DC-CBDA56CFAF1B}" dt="2022-03-22T03:59:34.607" v="28" actId="20577"/>
          <ac:spMkLst>
            <pc:docMk/>
            <pc:sldMk cId="2508173990" sldId="1202"/>
            <ac:spMk id="24" creationId="{B9C912E6-D486-4257-91AF-6E35635A766F}"/>
          </ac:spMkLst>
        </pc:spChg>
        <pc:spChg chg="mod">
          <ac:chgData name="Subramani K" userId="bf009f75-d47a-408b-a678-4666a6eafc4c" providerId="ADAL" clId="{D2EC3204-2DC7-4FC6-95DC-CBDA56CFAF1B}" dt="2022-03-22T03:59:07.586" v="9" actId="1076"/>
          <ac:spMkLst>
            <pc:docMk/>
            <pc:sldMk cId="2508173990" sldId="1202"/>
            <ac:spMk id="36" creationId="{57F9633B-D038-4611-B2F0-A48EB59F6BA9}"/>
          </ac:spMkLst>
        </pc:spChg>
        <pc:spChg chg="mod">
          <ac:chgData name="Subramani K" userId="bf009f75-d47a-408b-a678-4666a6eafc4c" providerId="ADAL" clId="{D2EC3204-2DC7-4FC6-95DC-CBDA56CFAF1B}" dt="2022-03-22T03:59:27.475" v="20" actId="1076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D2EC3204-2DC7-4FC6-95DC-CBDA56CFAF1B}" dt="2022-03-22T03:58:37.721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D2EC3204-2DC7-4FC6-95DC-CBDA56CFAF1B}" dt="2022-03-22T03:58:37.721" v="0" actId="478"/>
          <ac:spMkLst>
            <pc:docMk/>
            <pc:sldMk cId="2508173990" sldId="1202"/>
            <ac:spMk id="49" creationId="{1A6CD4C7-A5FB-4482-87AA-79B3D3F9EDF4}"/>
          </ac:spMkLst>
        </pc:spChg>
        <pc:picChg chg="mod">
          <ac:chgData name="Subramani K" userId="bf009f75-d47a-408b-a678-4666a6eafc4c" providerId="ADAL" clId="{D2EC3204-2DC7-4FC6-95DC-CBDA56CFAF1B}" dt="2022-03-22T03:59:04.997" v="7" actId="1076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1:52:44.944" v="111" actId="1036"/>
      <pc:docMkLst>
        <pc:docMk/>
      </pc:docMkLst>
      <pc:sldChg chg="addSp delSp modSp mod">
        <pc:chgData name="Subramani K" userId="bf009f75-d47a-408b-a678-4666a6eafc4c" providerId="ADAL" clId="{F55EF519-69D8-495E-A7C3-A7DBA5ABDC08}" dt="2022-03-22T01:52:44.944" v="111" actId="103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660157" y="40222"/>
            <a:ext cx="21864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G02-L-Static-016-SL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C912E6-D486-4257-91AF-6E35635A766F}"/>
              </a:ext>
            </a:extLst>
          </p:cNvPr>
          <p:cNvSpPr/>
          <p:nvPr/>
        </p:nvSpPr>
        <p:spPr>
          <a:xfrm>
            <a:off x="288000" y="720000"/>
            <a:ext cx="5862916" cy="1107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91344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Contrary to popular belief, Lorem Ipsum is not simply random text.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7F9633B-D038-4611-B2F0-A48EB59F6BA9}"/>
              </a:ext>
            </a:extLst>
          </p:cNvPr>
          <p:cNvSpPr/>
          <p:nvPr/>
        </p:nvSpPr>
        <p:spPr>
          <a:xfrm>
            <a:off x="1044583" y="2068427"/>
            <a:ext cx="3302565" cy="330256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B203659-C711-4F82-AA90-FE6C34CC3D11}"/>
              </a:ext>
            </a:extLst>
          </p:cNvPr>
          <p:cNvSpPr txBox="1"/>
          <p:nvPr/>
        </p:nvSpPr>
        <p:spPr>
          <a:xfrm>
            <a:off x="1518189" y="2912811"/>
            <a:ext cx="2328181" cy="1452895"/>
          </a:xfrm>
          <a:prstGeom prst="rect">
            <a:avLst/>
          </a:prstGeom>
          <a:noFill/>
        </p:spPr>
        <p:txBody>
          <a:bodyPr wrap="square" lIns="90000" rtlCol="0">
            <a:noAutofit/>
          </a:bodyPr>
          <a:lstStyle/>
          <a:p>
            <a:pPr algn="ctr"/>
            <a:r>
              <a:rPr lang="en-IN" sz="1600" dirty="0"/>
              <a:t>Lorem Ipsum is simply dummy text Lorem Ipsum is simply dummy text Lorem Ipsum is simply dummy text</a:t>
            </a:r>
          </a:p>
          <a:p>
            <a:pPr algn="ctr"/>
            <a:endParaRPr lang="en-IN" sz="1600" dirty="0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7972664D-440A-4FE7-B6D7-BA6C58BF1D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631" t="17239" r="-1"/>
          <a:stretch/>
        </p:blipFill>
        <p:spPr>
          <a:xfrm>
            <a:off x="6356857" y="1079293"/>
            <a:ext cx="2937045" cy="410730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77A0178-98CC-4705-A357-BD8382194936}"/>
              </a:ext>
            </a:extLst>
          </p:cNvPr>
          <p:cNvSpPr/>
          <p:nvPr/>
        </p:nvSpPr>
        <p:spPr>
          <a:xfrm>
            <a:off x="1847908" y="4365706"/>
            <a:ext cx="1668742" cy="4930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Let’s go!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A7980D-7947-4F5C-89D8-23C09ED5528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17336</TotalTime>
  <Words>55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2022-04-17T07:35:29Z</dcterms:modified>
</cp:coreProperties>
</file>