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23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7" d="100"/>
          <a:sy n="67" d="100"/>
        </p:scale>
        <p:origin x="720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7D2402-F8D8-9448-312E-DD591670C336}"/>
              </a:ext>
            </a:extLst>
          </p:cNvPr>
          <p:cNvSpPr/>
          <p:nvPr/>
        </p:nvSpPr>
        <p:spPr>
          <a:xfrm>
            <a:off x="0" y="1628775"/>
            <a:ext cx="9706595" cy="44910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G02-L-Static-009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19877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Language tips: getting the words right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 descr="A picture containing dark&#10;&#10;Description automatically generated">
            <a:extLst>
              <a:ext uri="{FF2B5EF4-FFF2-40B4-BE49-F238E27FC236}">
                <a16:creationId xmlns:a16="http://schemas.microsoft.com/office/drawing/2014/main" id="{E8DBE04A-D6A6-AF36-55B4-B2CDF6941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997" y="433039"/>
            <a:ext cx="5154937" cy="6119813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AD8E0FE5-7946-9794-C13F-3305BEA5855B}"/>
              </a:ext>
            </a:extLst>
          </p:cNvPr>
          <p:cNvSpPr/>
          <p:nvPr/>
        </p:nvSpPr>
        <p:spPr>
          <a:xfrm>
            <a:off x="1311500" y="4477590"/>
            <a:ext cx="1652085" cy="475478"/>
          </a:xfrm>
          <a:prstGeom prst="wedgeRectCallout">
            <a:avLst>
              <a:gd name="adj1" fmla="val -2433"/>
              <a:gd name="adj2" fmla="val 8544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Exactly, you’re right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id="{A10772B6-EE52-2938-DDD3-5C18D9323A59}"/>
              </a:ext>
            </a:extLst>
          </p:cNvPr>
          <p:cNvSpPr/>
          <p:nvPr/>
        </p:nvSpPr>
        <p:spPr>
          <a:xfrm>
            <a:off x="2750748" y="3520936"/>
            <a:ext cx="930031" cy="475478"/>
          </a:xfrm>
          <a:prstGeom prst="wedgeRectCallout">
            <a:avLst>
              <a:gd name="adj1" fmla="val -2433"/>
              <a:gd name="adj2" fmla="val 8544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Happily</a:t>
            </a:r>
          </a:p>
        </p:txBody>
      </p:sp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id="{C2FACF9D-F088-ED26-5C8C-1474F5312184}"/>
              </a:ext>
            </a:extLst>
          </p:cNvPr>
          <p:cNvSpPr/>
          <p:nvPr/>
        </p:nvSpPr>
        <p:spPr>
          <a:xfrm>
            <a:off x="3586354" y="2528537"/>
            <a:ext cx="1077953" cy="475478"/>
          </a:xfrm>
          <a:prstGeom prst="wedgeRectCallout">
            <a:avLst>
              <a:gd name="adj1" fmla="val -2433"/>
              <a:gd name="adj2" fmla="val 8544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Thank you</a:t>
            </a:r>
          </a:p>
        </p:txBody>
      </p:sp>
      <p:sp>
        <p:nvSpPr>
          <p:cNvPr id="27" name="Speech Bubble: Rectangle 26">
            <a:extLst>
              <a:ext uri="{FF2B5EF4-FFF2-40B4-BE49-F238E27FC236}">
                <a16:creationId xmlns:a16="http://schemas.microsoft.com/office/drawing/2014/main" id="{1EE125C6-1E4C-C4E1-8C81-F03450232863}"/>
              </a:ext>
            </a:extLst>
          </p:cNvPr>
          <p:cNvSpPr/>
          <p:nvPr/>
        </p:nvSpPr>
        <p:spPr>
          <a:xfrm>
            <a:off x="2498837" y="1915209"/>
            <a:ext cx="929496" cy="475478"/>
          </a:xfrm>
          <a:prstGeom prst="wedgeRectCallout">
            <a:avLst>
              <a:gd name="adj1" fmla="val -2433"/>
              <a:gd name="adj2" fmla="val 8544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Please</a:t>
            </a:r>
          </a:p>
        </p:txBody>
      </p:sp>
      <p:sp>
        <p:nvSpPr>
          <p:cNvPr id="30" name="Speech Bubble: Rectangle 29">
            <a:extLst>
              <a:ext uri="{FF2B5EF4-FFF2-40B4-BE49-F238E27FC236}">
                <a16:creationId xmlns:a16="http://schemas.microsoft.com/office/drawing/2014/main" id="{7A5F3C45-ACEA-F83F-74D1-FF6DE4CF661A}"/>
              </a:ext>
            </a:extLst>
          </p:cNvPr>
          <p:cNvSpPr/>
          <p:nvPr/>
        </p:nvSpPr>
        <p:spPr>
          <a:xfrm>
            <a:off x="1311500" y="2748453"/>
            <a:ext cx="1077953" cy="475478"/>
          </a:xfrm>
          <a:prstGeom prst="wedgeRectCallout">
            <a:avLst>
              <a:gd name="adj1" fmla="val -2433"/>
              <a:gd name="adj2" fmla="val 8544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Got you</a:t>
            </a:r>
          </a:p>
        </p:txBody>
      </p:sp>
      <p:sp>
        <p:nvSpPr>
          <p:cNvPr id="32" name="Speech Bubble: Rectangle 31">
            <a:extLst>
              <a:ext uri="{FF2B5EF4-FFF2-40B4-BE49-F238E27FC236}">
                <a16:creationId xmlns:a16="http://schemas.microsoft.com/office/drawing/2014/main" id="{334C53F0-7BFF-32A2-D2E9-55013EDE6704}"/>
              </a:ext>
            </a:extLst>
          </p:cNvPr>
          <p:cNvSpPr/>
          <p:nvPr/>
        </p:nvSpPr>
        <p:spPr>
          <a:xfrm>
            <a:off x="6654187" y="2272975"/>
            <a:ext cx="1461113" cy="475478"/>
          </a:xfrm>
          <a:prstGeom prst="wedgeRectCallout">
            <a:avLst>
              <a:gd name="adj1" fmla="val -36250"/>
              <a:gd name="adj2" fmla="val 10046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Let me help you</a:t>
            </a:r>
          </a:p>
        </p:txBody>
      </p:sp>
      <p:sp>
        <p:nvSpPr>
          <p:cNvPr id="33" name="Speech Bubble: Rectangle 32">
            <a:extLst>
              <a:ext uri="{FF2B5EF4-FFF2-40B4-BE49-F238E27FC236}">
                <a16:creationId xmlns:a16="http://schemas.microsoft.com/office/drawing/2014/main" id="{C4E586B9-CE07-4CA9-2C7E-2DF0D0B59CC4}"/>
              </a:ext>
            </a:extLst>
          </p:cNvPr>
          <p:cNvSpPr/>
          <p:nvPr/>
        </p:nvSpPr>
        <p:spPr>
          <a:xfrm>
            <a:off x="7496173" y="3004015"/>
            <a:ext cx="1461112" cy="475478"/>
          </a:xfrm>
          <a:prstGeom prst="wedgeRectCallout">
            <a:avLst>
              <a:gd name="adj1" fmla="val -40861"/>
              <a:gd name="adj2" fmla="val 914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I’ll take care of it</a:t>
            </a:r>
          </a:p>
        </p:txBody>
      </p:sp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id="{1FD5707C-9C02-BE5B-F838-F3FE27151937}"/>
              </a:ext>
            </a:extLst>
          </p:cNvPr>
          <p:cNvSpPr/>
          <p:nvPr/>
        </p:nvSpPr>
        <p:spPr>
          <a:xfrm>
            <a:off x="5969678" y="3636555"/>
            <a:ext cx="1337875" cy="475478"/>
          </a:xfrm>
          <a:prstGeom prst="wedgeRectCallout">
            <a:avLst>
              <a:gd name="adj1" fmla="val -36250"/>
              <a:gd name="adj2" fmla="val 8844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 recommend</a:t>
            </a:r>
          </a:p>
        </p:txBody>
      </p:sp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id="{CA34E3C7-0888-C30D-A1BC-79A4733B1C10}"/>
              </a:ext>
            </a:extLst>
          </p:cNvPr>
          <p:cNvSpPr/>
          <p:nvPr/>
        </p:nvSpPr>
        <p:spPr>
          <a:xfrm>
            <a:off x="6687222" y="4561440"/>
            <a:ext cx="1225369" cy="475478"/>
          </a:xfrm>
          <a:prstGeom prst="wedgeRectCallout">
            <a:avLst>
              <a:gd name="adj1" fmla="val -37787"/>
              <a:gd name="adj2" fmla="val 9445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 understand</a:t>
            </a:r>
          </a:p>
        </p:txBody>
      </p:sp>
    </p:spTree>
    <p:extLst>
      <p:ext uri="{BB962C8B-B14F-4D97-AF65-F5344CB8AC3E}">
        <p14:creationId xmlns:p14="http://schemas.microsoft.com/office/powerpoint/2010/main" val="2298292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17494</TotalTime>
  <Words>49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2432</cp:revision>
  <dcterms:created xsi:type="dcterms:W3CDTF">2017-07-21T05:01:19Z</dcterms:created>
  <dcterms:modified xsi:type="dcterms:W3CDTF">2022-06-13T05:43:46Z</dcterms:modified>
</cp:coreProperties>
</file>