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23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2E2E2"/>
    <a:srgbClr val="F7F7F7"/>
    <a:srgbClr val="F0F0F0"/>
    <a:srgbClr val="F4F4F4"/>
    <a:srgbClr val="B4B4B4"/>
    <a:srgbClr val="FDF3ED"/>
    <a:srgbClr val="FDF3D5"/>
    <a:srgbClr val="FFF5D5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ECA0E-44EA-4E82-AD00-9DB870E04209}" v="6" dt="2022-03-17T08:36:04.367"/>
    <p1510:client id="{74D6F937-1F37-4E25-933E-1896BE5D4DD0}" v="5" dt="2022-03-16T09:39:08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67" d="100"/>
          <a:sy n="67" d="100"/>
        </p:scale>
        <p:origin x="720" y="5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74D6F937-1F37-4E25-933E-1896BE5D4DD0}"/>
    <pc:docChg chg="undo custSel addSld modSld">
      <pc:chgData name="Subramani K" userId="bf009f75-d47a-408b-a678-4666a6eafc4c" providerId="ADAL" clId="{74D6F937-1F37-4E25-933E-1896BE5D4DD0}" dt="2022-03-16T09:39:08.108" v="35"/>
      <pc:docMkLst>
        <pc:docMk/>
      </pc:docMkLst>
      <pc:sldChg chg="addSp delSp modSp mod">
        <pc:chgData name="Subramani K" userId="bf009f75-d47a-408b-a678-4666a6eafc4c" providerId="ADAL" clId="{74D6F937-1F37-4E25-933E-1896BE5D4DD0}" dt="2022-03-16T09:38:31.600" v="27"/>
        <pc:sldMkLst>
          <pc:docMk/>
          <pc:sldMk cId="2508173990" sldId="1202"/>
        </pc:sldMkLst>
        <pc:spChg chg="mod">
          <ac:chgData name="Subramani K" userId="bf009f75-d47a-408b-a678-4666a6eafc4c" providerId="ADAL" clId="{74D6F937-1F37-4E25-933E-1896BE5D4DD0}" dt="2022-03-16T07:28:27.950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74D6F937-1F37-4E25-933E-1896BE5D4DD0}" dt="2022-03-16T07:28:38.477" v="1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74D6F937-1F37-4E25-933E-1896BE5D4DD0}" dt="2022-03-16T09:38:31.600" v="2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4" creationId="{BB4ED635-B0BB-4BD8-8588-37AC6F1F8E73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5" creationId="{98789434-D8C8-453B-B1DC-E5E37F7D74F0}"/>
          </ac:spMkLst>
        </pc:spChg>
        <pc:spChg chg="del">
          <ac:chgData name="Subramani K" userId="bf009f75-d47a-408b-a678-4666a6eafc4c" providerId="ADAL" clId="{74D6F937-1F37-4E25-933E-1896BE5D4DD0}" dt="2022-03-16T07:30:19.737" v="3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0" creationId="{CAF7BCE8-CA8D-4620-86E6-3CEDC55DF1F9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1" creationId="{2EE7CFF7-2D3A-46BF-8F82-E1B69AB72BF0}"/>
          </ac:spMkLst>
        </pc:s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3" creationId="{5E1BB71B-1A5B-4C9B-8236-99DB73313A80}"/>
          </ac:grpSpMkLst>
        </pc:gr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9" creationId="{56AAD72A-2702-4ECC-B8E0-781E02F3A059}"/>
          </ac:grpSpMkLst>
        </pc:grpChg>
        <pc:picChg chg="add 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8:50.949" v="32"/>
        <pc:sldMkLst>
          <pc:docMk/>
          <pc:sldMk cId="1546849054" sldId="1203"/>
        </pc:sldMkLst>
        <pc:spChg chg="del mod">
          <ac:chgData name="Subramani K" userId="bf009f75-d47a-408b-a678-4666a6eafc4c" providerId="ADAL" clId="{74D6F937-1F37-4E25-933E-1896BE5D4DD0}" dt="2022-03-16T09:38:47.326" v="31" actId="478"/>
          <ac:spMkLst>
            <pc:docMk/>
            <pc:sldMk cId="1546849054" sldId="1203"/>
            <ac:spMk id="10" creationId="{BC95729D-B7AA-469F-AC09-0690AD9DD1CD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2" creationId="{CDEF56F0-AC6C-4D95-8DF9-D5511B1863F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8" creationId="{F5C45E52-EAF3-4B2E-9643-68C65B0D3A81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2" creationId="{FB406327-CE63-445D-B50C-6C3E1FB3763A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4" creationId="{F0D4D71E-9AA0-4804-AC45-554B29E2680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7" creationId="{10D37744-547B-4DAF-97BA-6F667CB19B1C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8" creationId="{BBC42A60-3F65-4E60-9BD2-CE1E2E65CD86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9" creationId="{EE984272-4FDD-4200-8D10-E912A1A23622}"/>
          </ac:spMkLst>
        </pc:s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3" creationId="{5E1BB71B-1A5B-4C9B-8236-99DB73313A80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9" creationId="{56AAD72A-2702-4ECC-B8E0-781E02F3A059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3" creationId="{F9044E73-E4D9-4176-8B4C-AF848067113B}"/>
          </ac:grpSpMkLst>
        </pc:grpChg>
        <pc:grpChg chg="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5" creationId="{E00A553B-E1F6-4A7D-8DDF-59F8E4E6B972}"/>
          </ac:grpSpMkLst>
        </pc:grp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6" creationId="{790E7E84-D335-452B-9991-84A8FAC0A853}"/>
          </ac:picMkLst>
        </pc:pic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7" creationId="{1C887B42-FB89-4FF2-8D82-31C00464F397}"/>
          </ac:picMkLst>
        </pc:picChg>
        <pc:picChg chg="mod">
          <ac:chgData name="Subramani K" userId="bf009f75-d47a-408b-a678-4666a6eafc4c" providerId="ADAL" clId="{74D6F937-1F37-4E25-933E-1896BE5D4DD0}" dt="2022-03-16T09:38:50.949" v="32"/>
          <ac:picMkLst>
            <pc:docMk/>
            <pc:sldMk cId="1546849054" sldId="1203"/>
            <ac:picMk id="36" creationId="{3921ED5A-1998-498D-809B-FF368F8AB1D3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9:08.108" v="35"/>
        <pc:sldMkLst>
          <pc:docMk/>
          <pc:sldMk cId="796193602" sldId="1204"/>
        </pc:sldMkLst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18" creationId="{94BF894B-87EC-4C2D-8DC3-063361E11F37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3" creationId="{654543BF-66DA-41DE-87CF-A72CBE2018E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4" creationId="{3FE24878-C048-468C-A944-7A1BEE76E410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5" creationId="{960FFB69-1C36-4CCD-B3EE-225C0064671D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6" creationId="{285A2C97-996B-4F00-836B-FFE18D33C992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7" creationId="{9FA8A42F-15F7-4288-8A73-0E5918145CEE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8" creationId="{BBC42A60-3F65-4E60-9BD2-CE1E2E65CD86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9" creationId="{EE984272-4FDD-4200-8D10-E912A1A23622}"/>
          </ac:spMkLst>
        </pc:spChg>
        <pc:grpChg chg="add mod">
          <ac:chgData name="Subramani K" userId="bf009f75-d47a-408b-a678-4666a6eafc4c" providerId="ADAL" clId="{74D6F937-1F37-4E25-933E-1896BE5D4DD0}" dt="2022-03-16T09:39:08.108" v="35"/>
          <ac:grpSpMkLst>
            <pc:docMk/>
            <pc:sldMk cId="796193602" sldId="1204"/>
            <ac:grpSpMk id="19" creationId="{ACE86A16-21F9-419D-A6E5-45047ED69573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33" creationId="{F9044E73-E4D9-4176-8B4C-AF848067113B}"/>
          </ac:grpSpMkLst>
        </pc:grpChg>
        <pc:picChg chg="add mod">
          <ac:chgData name="Subramani K" userId="bf009f75-d47a-408b-a678-4666a6eafc4c" providerId="ADAL" clId="{74D6F937-1F37-4E25-933E-1896BE5D4DD0}" dt="2022-03-16T09:39:08.108" v="35"/>
          <ac:picMkLst>
            <pc:docMk/>
            <pc:sldMk cId="796193602" sldId="1204"/>
            <ac:picMk id="29" creationId="{B378DC3F-5E4D-4FD5-A273-800C616C695E}"/>
          </ac:picMkLst>
        </pc:pic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lakshmikanth" userId="34ec4a14-2b32-4e23-8e6c-bf79444b9b1f" providerId="ADAL" clId="{2D1ECA0E-44EA-4E82-AD00-9DB870E04209}"/>
    <pc:docChg chg="undo custSel modSld delMainMaster">
      <pc:chgData name="lakshmikanth" userId="34ec4a14-2b32-4e23-8e6c-bf79444b9b1f" providerId="ADAL" clId="{2D1ECA0E-44EA-4E82-AD00-9DB870E04209}" dt="2022-03-17T08:36:43.574" v="37" actId="20577"/>
      <pc:docMkLst>
        <pc:docMk/>
      </pc:docMkLst>
      <pc:sldChg chg="modSp mod">
        <pc:chgData name="lakshmikanth" userId="34ec4a14-2b32-4e23-8e6c-bf79444b9b1f" providerId="ADAL" clId="{2D1ECA0E-44EA-4E82-AD00-9DB870E04209}" dt="2022-03-17T08:36:19.367" v="33" actId="1076"/>
        <pc:sldMkLst>
          <pc:docMk/>
          <pc:sldMk cId="2508173990" sldId="1202"/>
        </pc:sldMkLst>
        <pc:spChg chg="mod">
          <ac:chgData name="lakshmikanth" userId="34ec4a14-2b32-4e23-8e6c-bf79444b9b1f" providerId="ADAL" clId="{2D1ECA0E-44EA-4E82-AD00-9DB870E04209}" dt="2022-03-16T14:01:51.202" v="11" actId="654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2D1ECA0E-44EA-4E82-AD00-9DB870E04209}" dt="2022-03-17T08:36:19.367" v="33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3" creationId="{5E1BB71B-1A5B-4C9B-8236-99DB73313A80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9" creationId="{56AAD72A-2702-4ECC-B8E0-781E02F3A059}"/>
          </ac:grpSpMkLst>
        </pc:grp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mod">
        <pc:chgData name="lakshmikanth" userId="34ec4a14-2b32-4e23-8e6c-bf79444b9b1f" providerId="ADAL" clId="{2D1ECA0E-44EA-4E82-AD00-9DB870E04209}" dt="2022-03-17T08:36:40.073" v="36" actId="20577"/>
        <pc:sldMkLst>
          <pc:docMk/>
          <pc:sldMk cId="1546849054" sldId="1203"/>
        </pc:sldMkLst>
        <pc:spChg chg="del">
          <ac:chgData name="lakshmikanth" userId="34ec4a14-2b32-4e23-8e6c-bf79444b9b1f" providerId="ADAL" clId="{2D1ECA0E-44EA-4E82-AD00-9DB870E04209}" dt="2022-03-16T13:58:27.105" v="7" actId="478"/>
          <ac:spMkLst>
            <pc:docMk/>
            <pc:sldMk cId="1546849054" sldId="1203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1:57.839" v="12" actId="478"/>
          <ac:spMkLst>
            <pc:docMk/>
            <pc:sldMk cId="1546849054" sldId="1203"/>
            <ac:spMk id="18" creationId="{13B5DC6C-B666-4F57-A839-103DEF79F36B}"/>
          </ac:spMkLst>
        </pc:spChg>
        <pc:spChg chg="add mod">
          <ac:chgData name="lakshmikanth" userId="34ec4a14-2b32-4e23-8e6c-bf79444b9b1f" providerId="ADAL" clId="{2D1ECA0E-44EA-4E82-AD00-9DB870E04209}" dt="2022-03-17T08:36:40.073" v="36" actId="20577"/>
          <ac:spMkLst>
            <pc:docMk/>
            <pc:sldMk cId="1546849054" sldId="1203"/>
            <ac:spMk id="19" creationId="{087BDAE1-CAC7-4C65-B38F-3B4232C21AA2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addSp delSp modSp mod">
        <pc:chgData name="lakshmikanth" userId="34ec4a14-2b32-4e23-8e6c-bf79444b9b1f" providerId="ADAL" clId="{2D1ECA0E-44EA-4E82-AD00-9DB870E04209}" dt="2022-03-17T08:36:43.574" v="37" actId="20577"/>
        <pc:sldMkLst>
          <pc:docMk/>
          <pc:sldMk cId="796193602" sldId="1204"/>
        </pc:sldMkLst>
        <pc:spChg chg="del">
          <ac:chgData name="lakshmikanth" userId="34ec4a14-2b32-4e23-8e6c-bf79444b9b1f" providerId="ADAL" clId="{2D1ECA0E-44EA-4E82-AD00-9DB870E04209}" dt="2022-03-16T13:58:30.964" v="9" actId="478"/>
          <ac:spMkLst>
            <pc:docMk/>
            <pc:sldMk cId="796193602" sldId="1204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2:01.701" v="14" actId="478"/>
          <ac:spMkLst>
            <pc:docMk/>
            <pc:sldMk cId="796193602" sldId="1204"/>
            <ac:spMk id="15" creationId="{79D26253-6909-445A-B39C-9ADFD2326A55}"/>
          </ac:spMkLst>
        </pc:spChg>
        <pc:spChg chg="add mod">
          <ac:chgData name="lakshmikanth" userId="34ec4a14-2b32-4e23-8e6c-bf79444b9b1f" providerId="ADAL" clId="{2D1ECA0E-44EA-4E82-AD00-9DB870E04209}" dt="2022-03-17T08:36:43.574" v="37" actId="20577"/>
          <ac:spMkLst>
            <pc:docMk/>
            <pc:sldMk cId="796193602" sldId="1204"/>
            <ac:spMk id="16" creationId="{2AB1DC7C-A386-494E-861E-0DB16BD5013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18" creationId="{94BF894B-87EC-4C2D-8DC3-063361E11F37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6" creationId="{285A2C97-996B-4F00-836B-FFE18D33C99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7" creationId="{9FA8A42F-15F7-4288-8A73-0E5918145CEE}"/>
          </ac:spMkLst>
        </pc:spChg>
        <pc:grpChg chg="mod">
          <ac:chgData name="lakshmikanth" userId="34ec4a14-2b32-4e23-8e6c-bf79444b9b1f" providerId="ADAL" clId="{2D1ECA0E-44EA-4E82-AD00-9DB870E04209}" dt="2022-03-17T08:36:31.370" v="35" actId="1076"/>
          <ac:grpSpMkLst>
            <pc:docMk/>
            <pc:sldMk cId="796193602" sldId="1204"/>
            <ac:grpSpMk id="19" creationId="{ACE86A16-21F9-419D-A6E5-45047ED69573}"/>
          </ac:grpSpMkLst>
        </pc:grpChg>
        <pc:picChg chg="mod">
          <ac:chgData name="lakshmikanth" userId="34ec4a14-2b32-4e23-8e6c-bf79444b9b1f" providerId="ADAL" clId="{2D1ECA0E-44EA-4E82-AD00-9DB870E04209}" dt="2022-03-17T08:36:31.370" v="35" actId="1076"/>
          <ac:picMkLst>
            <pc:docMk/>
            <pc:sldMk cId="796193602" sldId="1204"/>
            <ac:picMk id="29" creationId="{B378DC3F-5E4D-4FD5-A273-800C616C695E}"/>
          </ac:picMkLst>
        </pc:picChg>
      </pc:sldChg>
      <pc:sldMasterChg chg="del delSldLayout">
        <pc:chgData name="lakshmikanth" userId="34ec4a14-2b32-4e23-8e6c-bf79444b9b1f" providerId="ADAL" clId="{2D1ECA0E-44EA-4E82-AD00-9DB870E04209}" dt="2022-03-17T08:36:00.263" v="2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2D1ECA0E-44EA-4E82-AD00-9DB870E04209}" dt="2022-03-17T08:36:00.257" v="2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2D1ECA0E-44EA-4E82-AD00-9DB870E04209}" dt="2022-03-17T08:36:00.259" v="2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2D1ECA0E-44EA-4E82-AD00-9DB870E04209}" dt="2022-03-17T08:36:00.260" v="2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2D1ECA0E-44EA-4E82-AD00-9DB870E04209}" dt="2022-03-17T08:36:00.261" v="2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2D1ECA0E-44EA-4E82-AD00-9DB870E04209}" dt="2022-03-17T08:36:00.262" v="2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2D1ECA0E-44EA-4E82-AD00-9DB870E04209}" dt="2022-03-17T08:36:06.871" v="30" actId="2696"/>
        <pc:sldMasterMkLst>
          <pc:docMk/>
          <pc:sldMasterMk cId="3538645204" sldId="2147483684"/>
        </pc:sldMasterMkLst>
        <pc:sldLayoutChg chg="del">
          <pc:chgData name="lakshmikanth" userId="34ec4a14-2b32-4e23-8e6c-bf79444b9b1f" providerId="ADAL" clId="{2D1ECA0E-44EA-4E82-AD00-9DB870E04209}" dt="2022-03-17T08:36:06.871" v="30" actId="2696"/>
          <pc:sldLayoutMkLst>
            <pc:docMk/>
            <pc:sldMasterMk cId="353864520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2D1ECA0E-44EA-4E82-AD00-9DB870E04209}" dt="2022-03-17T08:36:06.035" v="28" actId="2696"/>
          <pc:sldLayoutMkLst>
            <pc:docMk/>
            <pc:sldMasterMk cId="353864520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2D1ECA0E-44EA-4E82-AD00-9DB870E04209}" dt="2022-03-17T08:36:06.378" v="29" actId="2696"/>
          <pc:sldLayoutMkLst>
            <pc:docMk/>
            <pc:sldMasterMk cId="3538645204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@eidesign.net" userId="bf009f75-d47a-408b-a678-4666a6eafc4c" providerId="ADAL" clId="{74D6F937-1F37-4E25-933E-1896BE5D4DD0}"/>
    <pc:docChg chg="custSel modSld">
      <pc:chgData name="subramani@eidesign.net" userId="bf009f75-d47a-408b-a678-4666a6eafc4c" providerId="ADAL" clId="{74D6F937-1F37-4E25-933E-1896BE5D4DD0}" dt="2022-03-17T13:09:55.166" v="1" actId="478"/>
      <pc:docMkLst>
        <pc:docMk/>
      </pc:docMkLst>
      <pc:sldChg chg="delSp mod">
        <pc:chgData name="subramani@eidesign.net" userId="bf009f75-d47a-408b-a678-4666a6eafc4c" providerId="ADAL" clId="{74D6F937-1F37-4E25-933E-1896BE5D4DD0}" dt="2022-03-17T13:09:49.477" v="0" actId="478"/>
        <pc:sldMkLst>
          <pc:docMk/>
          <pc:sldMk cId="1546849054" sldId="1203"/>
        </pc:sldMkLst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9" creationId="{087BDAE1-CAC7-4C65-B38F-3B4232C21AA2}"/>
          </ac:spMkLst>
        </pc:spChg>
      </pc:sldChg>
      <pc:sldChg chg="delSp mod">
        <pc:chgData name="subramani@eidesign.net" userId="bf009f75-d47a-408b-a678-4666a6eafc4c" providerId="ADAL" clId="{74D6F937-1F37-4E25-933E-1896BE5D4DD0}" dt="2022-03-17T13:09:55.166" v="1" actId="478"/>
        <pc:sldMkLst>
          <pc:docMk/>
          <pc:sldMk cId="796193602" sldId="1204"/>
        </pc:sldMkLst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6" creationId="{2AB1DC7C-A386-494E-861E-0DB16BD501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8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53864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7D2402-F8D8-9448-312E-DD591670C336}"/>
              </a:ext>
            </a:extLst>
          </p:cNvPr>
          <p:cNvSpPr/>
          <p:nvPr/>
        </p:nvSpPr>
        <p:spPr>
          <a:xfrm>
            <a:off x="0" y="1628775"/>
            <a:ext cx="9706595" cy="44910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DD29D-0022-9F70-2995-9B05A927DFE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G02-L-Static-009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B66B7-BE4B-C675-BEF7-27C5700296C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0"/>
            <a:ext cx="8198775" cy="371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Language tips: getting the words right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" name="Picture 3" descr="A picture containing dark&#10;&#10;Description automatically generated">
            <a:extLst>
              <a:ext uri="{FF2B5EF4-FFF2-40B4-BE49-F238E27FC236}">
                <a16:creationId xmlns:a16="http://schemas.microsoft.com/office/drawing/2014/main" id="{E8DBE04A-D6A6-AF36-55B4-B2CDF6941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997" y="433039"/>
            <a:ext cx="5154937" cy="6119813"/>
          </a:xfrm>
          <a:prstGeom prst="rect">
            <a:avLst/>
          </a:prstGeom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AD8E0FE5-7946-9794-C13F-3305BEA5855B}"/>
              </a:ext>
            </a:extLst>
          </p:cNvPr>
          <p:cNvSpPr/>
          <p:nvPr/>
        </p:nvSpPr>
        <p:spPr>
          <a:xfrm>
            <a:off x="1311500" y="4477590"/>
            <a:ext cx="1652085" cy="475478"/>
          </a:xfrm>
          <a:prstGeom prst="wedgeRectCallout">
            <a:avLst>
              <a:gd name="adj1" fmla="val -2433"/>
              <a:gd name="adj2" fmla="val 85443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Exactly, you’re right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Speech Bubble: Rectangle 23">
            <a:extLst>
              <a:ext uri="{FF2B5EF4-FFF2-40B4-BE49-F238E27FC236}">
                <a16:creationId xmlns:a16="http://schemas.microsoft.com/office/drawing/2014/main" id="{A10772B6-EE52-2938-DDD3-5C18D9323A59}"/>
              </a:ext>
            </a:extLst>
          </p:cNvPr>
          <p:cNvSpPr/>
          <p:nvPr/>
        </p:nvSpPr>
        <p:spPr>
          <a:xfrm>
            <a:off x="2750748" y="3520936"/>
            <a:ext cx="930031" cy="475478"/>
          </a:xfrm>
          <a:prstGeom prst="wedgeRectCallout">
            <a:avLst>
              <a:gd name="adj1" fmla="val -2433"/>
              <a:gd name="adj2" fmla="val 85443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Happily</a:t>
            </a:r>
          </a:p>
        </p:txBody>
      </p:sp>
      <p:sp>
        <p:nvSpPr>
          <p:cNvPr id="25" name="Speech Bubble: Rectangle 24">
            <a:extLst>
              <a:ext uri="{FF2B5EF4-FFF2-40B4-BE49-F238E27FC236}">
                <a16:creationId xmlns:a16="http://schemas.microsoft.com/office/drawing/2014/main" id="{C2FACF9D-F088-ED26-5C8C-1474F5312184}"/>
              </a:ext>
            </a:extLst>
          </p:cNvPr>
          <p:cNvSpPr/>
          <p:nvPr/>
        </p:nvSpPr>
        <p:spPr>
          <a:xfrm>
            <a:off x="3586354" y="2528537"/>
            <a:ext cx="1077953" cy="475478"/>
          </a:xfrm>
          <a:prstGeom prst="wedgeRectCallout">
            <a:avLst>
              <a:gd name="adj1" fmla="val -2433"/>
              <a:gd name="adj2" fmla="val 85443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Thank you</a:t>
            </a:r>
          </a:p>
        </p:txBody>
      </p:sp>
      <p:sp>
        <p:nvSpPr>
          <p:cNvPr id="27" name="Speech Bubble: Rectangle 26">
            <a:extLst>
              <a:ext uri="{FF2B5EF4-FFF2-40B4-BE49-F238E27FC236}">
                <a16:creationId xmlns:a16="http://schemas.microsoft.com/office/drawing/2014/main" id="{1EE125C6-1E4C-C4E1-8C81-F03450232863}"/>
              </a:ext>
            </a:extLst>
          </p:cNvPr>
          <p:cNvSpPr/>
          <p:nvPr/>
        </p:nvSpPr>
        <p:spPr>
          <a:xfrm>
            <a:off x="2498837" y="1915209"/>
            <a:ext cx="929496" cy="475478"/>
          </a:xfrm>
          <a:prstGeom prst="wedgeRectCallout">
            <a:avLst>
              <a:gd name="adj1" fmla="val -2433"/>
              <a:gd name="adj2" fmla="val 85443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Please</a:t>
            </a:r>
          </a:p>
        </p:txBody>
      </p:sp>
      <p:sp>
        <p:nvSpPr>
          <p:cNvPr id="30" name="Speech Bubble: Rectangle 29">
            <a:extLst>
              <a:ext uri="{FF2B5EF4-FFF2-40B4-BE49-F238E27FC236}">
                <a16:creationId xmlns:a16="http://schemas.microsoft.com/office/drawing/2014/main" id="{7A5F3C45-ACEA-F83F-74D1-FF6DE4CF661A}"/>
              </a:ext>
            </a:extLst>
          </p:cNvPr>
          <p:cNvSpPr/>
          <p:nvPr/>
        </p:nvSpPr>
        <p:spPr>
          <a:xfrm>
            <a:off x="1311500" y="2748453"/>
            <a:ext cx="1077953" cy="475478"/>
          </a:xfrm>
          <a:prstGeom prst="wedgeRectCallout">
            <a:avLst>
              <a:gd name="adj1" fmla="val -2433"/>
              <a:gd name="adj2" fmla="val 85443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Got you</a:t>
            </a:r>
          </a:p>
        </p:txBody>
      </p:sp>
      <p:sp>
        <p:nvSpPr>
          <p:cNvPr id="32" name="Speech Bubble: Rectangle 31">
            <a:extLst>
              <a:ext uri="{FF2B5EF4-FFF2-40B4-BE49-F238E27FC236}">
                <a16:creationId xmlns:a16="http://schemas.microsoft.com/office/drawing/2014/main" id="{334C53F0-7BFF-32A2-D2E9-55013EDE6704}"/>
              </a:ext>
            </a:extLst>
          </p:cNvPr>
          <p:cNvSpPr/>
          <p:nvPr/>
        </p:nvSpPr>
        <p:spPr>
          <a:xfrm>
            <a:off x="6654187" y="2272975"/>
            <a:ext cx="1461113" cy="475478"/>
          </a:xfrm>
          <a:prstGeom prst="wedgeRectCallout">
            <a:avLst>
              <a:gd name="adj1" fmla="val -36250"/>
              <a:gd name="adj2" fmla="val 10046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Let me help you</a:t>
            </a:r>
          </a:p>
        </p:txBody>
      </p:sp>
      <p:sp>
        <p:nvSpPr>
          <p:cNvPr id="33" name="Speech Bubble: Rectangle 32">
            <a:extLst>
              <a:ext uri="{FF2B5EF4-FFF2-40B4-BE49-F238E27FC236}">
                <a16:creationId xmlns:a16="http://schemas.microsoft.com/office/drawing/2014/main" id="{C4E586B9-CE07-4CA9-2C7E-2DF0D0B59CC4}"/>
              </a:ext>
            </a:extLst>
          </p:cNvPr>
          <p:cNvSpPr/>
          <p:nvPr/>
        </p:nvSpPr>
        <p:spPr>
          <a:xfrm>
            <a:off x="7496173" y="3004015"/>
            <a:ext cx="1461112" cy="475478"/>
          </a:xfrm>
          <a:prstGeom prst="wedgeRectCallout">
            <a:avLst>
              <a:gd name="adj1" fmla="val -40861"/>
              <a:gd name="adj2" fmla="val 91453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I’ll take care of it</a:t>
            </a:r>
          </a:p>
        </p:txBody>
      </p:sp>
      <p:sp>
        <p:nvSpPr>
          <p:cNvPr id="34" name="Speech Bubble: Rectangle 33">
            <a:extLst>
              <a:ext uri="{FF2B5EF4-FFF2-40B4-BE49-F238E27FC236}">
                <a16:creationId xmlns:a16="http://schemas.microsoft.com/office/drawing/2014/main" id="{1FD5707C-9C02-BE5B-F838-F3FE27151937}"/>
              </a:ext>
            </a:extLst>
          </p:cNvPr>
          <p:cNvSpPr/>
          <p:nvPr/>
        </p:nvSpPr>
        <p:spPr>
          <a:xfrm>
            <a:off x="5969678" y="3636555"/>
            <a:ext cx="1337875" cy="475478"/>
          </a:xfrm>
          <a:prstGeom prst="wedgeRectCallout">
            <a:avLst>
              <a:gd name="adj1" fmla="val -36250"/>
              <a:gd name="adj2" fmla="val 8844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 recommend</a:t>
            </a:r>
          </a:p>
        </p:txBody>
      </p:sp>
      <p:sp>
        <p:nvSpPr>
          <p:cNvPr id="35" name="Speech Bubble: Rectangle 34">
            <a:extLst>
              <a:ext uri="{FF2B5EF4-FFF2-40B4-BE49-F238E27FC236}">
                <a16:creationId xmlns:a16="http://schemas.microsoft.com/office/drawing/2014/main" id="{CA34E3C7-0888-C30D-A1BC-79A4733B1C10}"/>
              </a:ext>
            </a:extLst>
          </p:cNvPr>
          <p:cNvSpPr/>
          <p:nvPr/>
        </p:nvSpPr>
        <p:spPr>
          <a:xfrm>
            <a:off x="6687222" y="4561440"/>
            <a:ext cx="1225369" cy="475478"/>
          </a:xfrm>
          <a:prstGeom prst="wedgeRectCallout">
            <a:avLst>
              <a:gd name="adj1" fmla="val -37787"/>
              <a:gd name="adj2" fmla="val 9445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 understand</a:t>
            </a:r>
          </a:p>
        </p:txBody>
      </p:sp>
    </p:spTree>
    <p:extLst>
      <p:ext uri="{BB962C8B-B14F-4D97-AF65-F5344CB8AC3E}">
        <p14:creationId xmlns:p14="http://schemas.microsoft.com/office/powerpoint/2010/main" val="2298292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17494</TotalTime>
  <Words>49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2432</cp:revision>
  <dcterms:created xsi:type="dcterms:W3CDTF">2017-07-21T05:01:19Z</dcterms:created>
  <dcterms:modified xsi:type="dcterms:W3CDTF">2022-06-13T05:43:46Z</dcterms:modified>
</cp:coreProperties>
</file>