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3" r:id="rId3"/>
    <p:sldId id="1204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D1B0D9-C6D8-4859-836D-921DEAD46A3F}" v="9" dt="2022-03-17T06:00:36.242"/>
    <p1510:client id="{AD86113F-1C20-40FE-B576-69261555BA98}" v="10" dt="2022-03-17T07:22:53.7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7:35:09.670" v="303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7:25:27.439" v="297" actId="1036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7:23:20.349" v="287" actId="14100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add mod ord">
          <ac:chgData name="Subramani K" userId="bf009f75-d47a-408b-a678-4666a6eafc4c" providerId="ADAL" clId="{AD86113F-1C20-40FE-B576-69261555BA98}" dt="2022-03-17T07:25:27.439" v="297" actId="1036"/>
          <ac:picMkLst>
            <pc:docMk/>
            <pc:sldMk cId="2508173990" sldId="1202"/>
            <ac:picMk id="3" creationId="{9F822A2B-E4B5-40A6-83A1-E29749005007}"/>
          </ac:picMkLst>
        </pc:pic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add del mod ord modCrop">
          <ac:chgData name="Subramani K" userId="bf009f75-d47a-408b-a678-4666a6eafc4c" providerId="ADAL" clId="{AD86113F-1C20-40FE-B576-69261555BA98}" dt="2022-03-17T07:25:14.951" v="289" actId="478"/>
          <ac:picMkLst>
            <pc:docMk/>
            <pc:sldMk cId="2508173990" sldId="1202"/>
            <ac:picMk id="29" creationId="{962650AC-05C9-4891-A658-D2312365E5E1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del mod">
          <ac:chgData name="Subramani K" userId="bf009f75-d47a-408b-a678-4666a6eafc4c" providerId="ADAL" clId="{AD86113F-1C20-40FE-B576-69261555BA98}" dt="2022-03-17T07:22:53.373" v="280" actId="478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7:35:06.393" v="300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7:35:06.393" v="300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7:35:09.670" v="303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7:35:09.670" v="303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@eidesign.net" userId="bf009f75-d47a-408b-a678-4666a6eafc4c" providerId="ADAL" clId="{AD86113F-1C20-40FE-B576-69261555BA98}"/>
    <pc:docChg chg="custSel modSld">
      <pc:chgData name="subramani@eidesign.net" userId="bf009f75-d47a-408b-a678-4666a6eafc4c" providerId="ADAL" clId="{AD86113F-1C20-40FE-B576-69261555BA98}" dt="2022-03-17T13:02:27.118" v="2" actId="478"/>
      <pc:docMkLst>
        <pc:docMk/>
      </pc:docMkLst>
      <pc:sldChg chg="delSp mod">
        <pc:chgData name="subramani@eidesign.net" userId="bf009f75-d47a-408b-a678-4666a6eafc4c" providerId="ADAL" clId="{AD86113F-1C20-40FE-B576-69261555BA98}" dt="2022-03-17T13:02:24.179" v="1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AD86113F-1C20-40FE-B576-69261555BA98}" dt="2022-03-17T13:02:24.179" v="1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AD86113F-1C20-40FE-B576-69261555BA98}" dt="2022-03-17T13:02:21.923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AD86113F-1C20-40FE-B576-69261555BA98}" dt="2022-03-17T13:02:27.118" v="2" actId="478"/>
        <pc:sldMkLst>
          <pc:docMk/>
          <pc:sldMk cId="1539429775" sldId="1204"/>
        </pc:sldMkLst>
        <pc:spChg chg="del">
          <ac:chgData name="subramani@eidesign.net" userId="bf009f75-d47a-408b-a678-4666a6eafc4c" providerId="ADAL" clId="{AD86113F-1C20-40FE-B576-69261555BA98}" dt="2022-03-17T13:02:27.118" v="2" actId="478"/>
          <ac:spMkLst>
            <pc:docMk/>
            <pc:sldMk cId="1539429775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AD86113F-1C20-40FE-B576-69261555BA98}" dt="2022-03-17T13:02:27.118" v="2" actId="478"/>
          <ac:spMkLst>
            <pc:docMk/>
            <pc:sldMk cId="1539429775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822A2B-E4B5-40A6-83A1-E29749005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517" y="799175"/>
            <a:ext cx="9168712" cy="27691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G03-H-Slider-Activity-001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410609" y="847874"/>
            <a:ext cx="7789672" cy="1166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8CC3860-0C04-4517-AE72-EF1D84CDA200}"/>
              </a:ext>
            </a:extLst>
          </p:cNvPr>
          <p:cNvGrpSpPr/>
          <p:nvPr/>
        </p:nvGrpSpPr>
        <p:grpSpPr>
          <a:xfrm>
            <a:off x="515287" y="2762400"/>
            <a:ext cx="4713195" cy="338554"/>
            <a:chOff x="612466" y="2228467"/>
            <a:chExt cx="4433775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91CEBB-CF07-4BD3-8BD8-59B3CAB6FF2C}"/>
                </a:ext>
              </a:extLst>
            </p:cNvPr>
            <p:cNvSpPr txBox="1"/>
            <p:nvPr/>
          </p:nvSpPr>
          <p:spPr>
            <a:xfrm>
              <a:off x="877004" y="2228467"/>
              <a:ext cx="416923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Drag the slider to respective points to learn more.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2DF3456-D63F-40FB-BF79-FAF7CBB77B51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F8CFEA30-39F7-4055-A4E8-50FB7522FD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F6D4620-83E8-4C22-BFF1-C476289F788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55962A9-0491-4706-8BB9-1B0AE6982BD4}"/>
              </a:ext>
            </a:extLst>
          </p:cNvPr>
          <p:cNvCxnSpPr>
            <a:cxnSpLocks/>
          </p:cNvCxnSpPr>
          <p:nvPr/>
        </p:nvCxnSpPr>
        <p:spPr>
          <a:xfrm>
            <a:off x="253070" y="3563518"/>
            <a:ext cx="916871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3F112CC-4F0F-4C39-B545-F4F4E87EF661}"/>
              </a:ext>
            </a:extLst>
          </p:cNvPr>
          <p:cNvGrpSpPr/>
          <p:nvPr/>
        </p:nvGrpSpPr>
        <p:grpSpPr>
          <a:xfrm flipH="1">
            <a:off x="3381425" y="3430656"/>
            <a:ext cx="265722" cy="265722"/>
            <a:chOff x="6571288" y="2793225"/>
            <a:chExt cx="265722" cy="265722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986AD0B-5E57-4DA0-8532-F113A96B40B1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79445F6-CEDC-4D07-8E0D-A4DDA4B4F057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E163DAB-70AC-4713-B40E-290A1DB65DC9}"/>
              </a:ext>
            </a:extLst>
          </p:cNvPr>
          <p:cNvGrpSpPr/>
          <p:nvPr/>
        </p:nvGrpSpPr>
        <p:grpSpPr>
          <a:xfrm flipH="1">
            <a:off x="7598219" y="3438656"/>
            <a:ext cx="265722" cy="265722"/>
            <a:chOff x="6571288" y="2793225"/>
            <a:chExt cx="265722" cy="265722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B7A1EA6-AEEC-4E5B-BF85-99C6C54BFAAA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23B0332-D72E-4523-8A2D-DF40710AE2CE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7E94852-7C80-4080-AAD2-AC30285401C1}"/>
              </a:ext>
            </a:extLst>
          </p:cNvPr>
          <p:cNvGrpSpPr/>
          <p:nvPr/>
        </p:nvGrpSpPr>
        <p:grpSpPr>
          <a:xfrm flipH="1">
            <a:off x="5489822" y="3463270"/>
            <a:ext cx="265722" cy="265722"/>
            <a:chOff x="6571288" y="2793225"/>
            <a:chExt cx="265722" cy="265722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CE96DB7C-8D84-410E-AC96-EF1700BA9E46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A4B11CE-2A2C-4D51-9838-4381305B7872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2E5521E-C336-4FC1-8904-224ECEB8BBD7}"/>
              </a:ext>
            </a:extLst>
          </p:cNvPr>
          <p:cNvGrpSpPr/>
          <p:nvPr/>
        </p:nvGrpSpPr>
        <p:grpSpPr>
          <a:xfrm>
            <a:off x="1165665" y="3315676"/>
            <a:ext cx="480448" cy="480448"/>
            <a:chOff x="7648409" y="3622977"/>
            <a:chExt cx="480448" cy="48044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4F5324F-82B6-458F-88B8-036688AD6E1B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8" name="L-Shape 37">
              <a:extLst>
                <a:ext uri="{FF2B5EF4-FFF2-40B4-BE49-F238E27FC236}">
                  <a16:creationId xmlns:a16="http://schemas.microsoft.com/office/drawing/2014/main" id="{393B6706-BA91-4DC5-8985-99EC66069FE8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9" name="L-Shape 38">
              <a:extLst>
                <a:ext uri="{FF2B5EF4-FFF2-40B4-BE49-F238E27FC236}">
                  <a16:creationId xmlns:a16="http://schemas.microsoft.com/office/drawing/2014/main" id="{1D2EF55D-F6FF-42E4-A252-DB244B82CDA3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D3DE8A73-B76F-45A2-A8B7-6964F9CD104E}"/>
              </a:ext>
            </a:extLst>
          </p:cNvPr>
          <p:cNvSpPr/>
          <p:nvPr/>
        </p:nvSpPr>
        <p:spPr>
          <a:xfrm>
            <a:off x="637027" y="3876497"/>
            <a:ext cx="8784755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 of the printing. 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 Lorem Ipsum is simply dummy text of the printing Lorem Ipsum is simply dummy text of the printing.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49224C-C17F-4FF0-8733-D901A91ACADD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628696" y="782108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C91BE-B61F-48F4-92AA-1F820DE4EF90}"/>
              </a:ext>
            </a:extLst>
          </p:cNvPr>
          <p:cNvSpPr txBox="1"/>
          <p:nvPr/>
        </p:nvSpPr>
        <p:spPr>
          <a:xfrm>
            <a:off x="8094394" y="91137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5CF31D-ADAC-4DA9-868B-1855F1803D55}"/>
              </a:ext>
            </a:extLst>
          </p:cNvPr>
          <p:cNvSpPr/>
          <p:nvPr/>
        </p:nvSpPr>
        <p:spPr>
          <a:xfrm>
            <a:off x="628696" y="3181626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8438DC-8F79-4707-9926-890E97655C06}"/>
              </a:ext>
            </a:extLst>
          </p:cNvPr>
          <p:cNvSpPr txBox="1"/>
          <p:nvPr/>
        </p:nvSpPr>
        <p:spPr>
          <a:xfrm>
            <a:off x="8094394" y="3310892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628696" y="782108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C91BE-B61F-48F4-92AA-1F820DE4EF90}"/>
              </a:ext>
            </a:extLst>
          </p:cNvPr>
          <p:cNvSpPr txBox="1"/>
          <p:nvPr/>
        </p:nvSpPr>
        <p:spPr>
          <a:xfrm>
            <a:off x="8094394" y="91137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5CF31D-ADAC-4DA9-868B-1855F1803D55}"/>
              </a:ext>
            </a:extLst>
          </p:cNvPr>
          <p:cNvSpPr/>
          <p:nvPr/>
        </p:nvSpPr>
        <p:spPr>
          <a:xfrm>
            <a:off x="628696" y="3181626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8438DC-8F79-4707-9926-890E97655C06}"/>
              </a:ext>
            </a:extLst>
          </p:cNvPr>
          <p:cNvSpPr txBox="1"/>
          <p:nvPr/>
        </p:nvSpPr>
        <p:spPr>
          <a:xfrm>
            <a:off x="8094394" y="3310892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153942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17195</TotalTime>
  <Words>487</Words>
  <Application>Microsoft Office PowerPoint</Application>
  <PresentationFormat>Custom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2416</cp:revision>
  <dcterms:created xsi:type="dcterms:W3CDTF">2017-07-21T05:01:19Z</dcterms:created>
  <dcterms:modified xsi:type="dcterms:W3CDTF">2022-04-17T07:35:41Z</dcterms:modified>
</cp:coreProperties>
</file>