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1B0D9-C6D8-4859-836D-921DEAD46A3F}" v="9" dt="2022-03-17T06:00:36.242"/>
    <p1510:client id="{AD86113F-1C20-40FE-B576-69261555BA98}" v="10" dt="2022-03-17T07:22:53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7:35:09.670" v="303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7:25:27.439" v="297" actId="1036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7:23:20.349" v="287" actId="14100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add mod ord">
          <ac:chgData name="Subramani K" userId="bf009f75-d47a-408b-a678-4666a6eafc4c" providerId="ADAL" clId="{AD86113F-1C20-40FE-B576-69261555BA98}" dt="2022-03-17T07:25:27.439" v="297" actId="1036"/>
          <ac:picMkLst>
            <pc:docMk/>
            <pc:sldMk cId="2508173990" sldId="1202"/>
            <ac:picMk id="3" creationId="{9F822A2B-E4B5-40A6-83A1-E29749005007}"/>
          </ac:picMkLst>
        </pc:pic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add del mod ord modCrop">
          <ac:chgData name="Subramani K" userId="bf009f75-d47a-408b-a678-4666a6eafc4c" providerId="ADAL" clId="{AD86113F-1C20-40FE-B576-69261555BA98}" dt="2022-03-17T07:25:14.951" v="289" actId="478"/>
          <ac:picMkLst>
            <pc:docMk/>
            <pc:sldMk cId="2508173990" sldId="1202"/>
            <ac:picMk id="29" creationId="{962650AC-05C9-4891-A658-D2312365E5E1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del mod">
          <ac:chgData name="Subramani K" userId="bf009f75-d47a-408b-a678-4666a6eafc4c" providerId="ADAL" clId="{AD86113F-1C20-40FE-B576-69261555BA98}" dt="2022-03-17T07:22:53.373" v="280" actId="478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7:35:06.393" v="300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7:35:06.393" v="300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7:35:09.670" v="303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7:35:09.670" v="303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@eidesign.net" userId="bf009f75-d47a-408b-a678-4666a6eafc4c" providerId="ADAL" clId="{AD86113F-1C20-40FE-B576-69261555BA98}"/>
    <pc:docChg chg="custSel modSld">
      <pc:chgData name="subramani@eidesign.net" userId="bf009f75-d47a-408b-a678-4666a6eafc4c" providerId="ADAL" clId="{AD86113F-1C20-40FE-B576-69261555BA98}" dt="2022-03-17T13:02:27.118" v="2" actId="478"/>
      <pc:docMkLst>
        <pc:docMk/>
      </pc:docMkLst>
      <pc:sldChg chg="delSp mod">
        <pc:chgData name="subramani@eidesign.net" userId="bf009f75-d47a-408b-a678-4666a6eafc4c" providerId="ADAL" clId="{AD86113F-1C20-40FE-B576-69261555BA98}" dt="2022-03-17T13:02:24.179" v="1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AD86113F-1C20-40FE-B576-69261555BA98}" dt="2022-03-17T13:02:24.179" v="1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AD86113F-1C20-40FE-B576-69261555BA98}" dt="2022-03-17T13:02:21.923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AD86113F-1C20-40FE-B576-69261555BA98}" dt="2022-03-17T13:02:27.118" v="2" actId="478"/>
        <pc:sldMkLst>
          <pc:docMk/>
          <pc:sldMk cId="1539429775" sldId="1204"/>
        </pc:sldMkLst>
        <pc:spChg chg="del">
          <ac:chgData name="subramani@eidesign.net" userId="bf009f75-d47a-408b-a678-4666a6eafc4c" providerId="ADAL" clId="{AD86113F-1C20-40FE-B576-69261555BA98}" dt="2022-03-17T13:02:27.118" v="2" actId="478"/>
          <ac:spMkLst>
            <pc:docMk/>
            <pc:sldMk cId="1539429775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AD86113F-1C20-40FE-B576-69261555BA98}" dt="2022-03-17T13:02:27.118" v="2" actId="478"/>
          <ac:spMkLst>
            <pc:docMk/>
            <pc:sldMk cId="1539429775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822A2B-E4B5-40A6-83A1-E29749005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517" y="799175"/>
            <a:ext cx="9168712" cy="27691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410609" y="847874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515287" y="2762400"/>
            <a:ext cx="4713195" cy="338554"/>
            <a:chOff x="612466" y="2228467"/>
            <a:chExt cx="4433775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the slider to respective points to learn more.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55962A9-0491-4706-8BB9-1B0AE6982BD4}"/>
              </a:ext>
            </a:extLst>
          </p:cNvPr>
          <p:cNvCxnSpPr>
            <a:cxnSpLocks/>
          </p:cNvCxnSpPr>
          <p:nvPr/>
        </p:nvCxnSpPr>
        <p:spPr>
          <a:xfrm>
            <a:off x="253070" y="3563518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3381425" y="3430656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E163DAB-70AC-4713-B40E-290A1DB65DC9}"/>
              </a:ext>
            </a:extLst>
          </p:cNvPr>
          <p:cNvGrpSpPr/>
          <p:nvPr/>
        </p:nvGrpSpPr>
        <p:grpSpPr>
          <a:xfrm flipH="1">
            <a:off x="7598219" y="3438656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B7A1EA6-AEEC-4E5B-BF85-99C6C54BFAA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23B0332-D72E-4523-8A2D-DF40710AE2C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7E94852-7C80-4080-AAD2-AC30285401C1}"/>
              </a:ext>
            </a:extLst>
          </p:cNvPr>
          <p:cNvGrpSpPr/>
          <p:nvPr/>
        </p:nvGrpSpPr>
        <p:grpSpPr>
          <a:xfrm flipH="1">
            <a:off x="5489822" y="3463270"/>
            <a:ext cx="265722" cy="265722"/>
            <a:chOff x="6571288" y="2793225"/>
            <a:chExt cx="265722" cy="26572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E96DB7C-8D84-410E-AC96-EF1700BA9E4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A4B11CE-2A2C-4D51-9838-4381305B787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1165665" y="3315676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D3DE8A73-B76F-45A2-A8B7-6964F9CD104E}"/>
              </a:ext>
            </a:extLst>
          </p:cNvPr>
          <p:cNvSpPr/>
          <p:nvPr/>
        </p:nvSpPr>
        <p:spPr>
          <a:xfrm>
            <a:off x="637027" y="3876497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49224C-C17F-4FF0-8733-D901A91ACAD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28696" y="782108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28696" y="3181626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094394" y="3310892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28696" y="782108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28696" y="3181626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094394" y="3310892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153942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17195</TotalTime>
  <Words>487</Words>
  <Application>Microsoft Office PowerPoint</Application>
  <PresentationFormat>Custom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2022-04-17T07:35:41Z</dcterms:modified>
</cp:coreProperties>
</file>