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4"/>
  </p:notesMasterIdLst>
  <p:sldIdLst>
    <p:sldId id="1202" r:id="rId2"/>
    <p:sldId id="1203" r:id="rId3"/>
  </p:sldIdLst>
  <p:sldSz cx="12960350" cy="611981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Intuition ID" initials="Int ID" lastIdx="32" clrIdx="0">
    <p:extLst>
      <p:ext uri="{19B8F6BF-5375-455C-9EA6-DF929625EA0E}">
        <p15:presenceInfo xmlns:p15="http://schemas.microsoft.com/office/powerpoint/2012/main" userId="Intuition ID" providerId="None"/>
      </p:ext>
    </p:extLst>
  </p:cmAuthor>
  <p:cmAuthor id="2" name="Donagh Hourihan" initials="DH" lastIdx="33" clrIdx="1">
    <p:extLst>
      <p:ext uri="{19B8F6BF-5375-455C-9EA6-DF929625EA0E}">
        <p15:presenceInfo xmlns:p15="http://schemas.microsoft.com/office/powerpoint/2012/main" userId="S-1-5-21-4092134144-1492677721-901831465-8103" providerId="AD"/>
      </p:ext>
    </p:extLst>
  </p:cmAuthor>
  <p:cmAuthor id="3" name="Mark Murray" initials="MM" lastIdx="37" clrIdx="2">
    <p:extLst>
      <p:ext uri="{19B8F6BF-5375-455C-9EA6-DF929625EA0E}">
        <p15:presenceInfo xmlns:p15="http://schemas.microsoft.com/office/powerpoint/2012/main" userId="S-1-5-21-4092134144-1492677721-901831465-8277" providerId="AD"/>
      </p:ext>
    </p:extLst>
  </p:cmAuthor>
  <p:cmAuthor id="4" name="shivakumarm" initials="s" lastIdx="1" clrIdx="3">
    <p:extLst>
      <p:ext uri="{19B8F6BF-5375-455C-9EA6-DF929625EA0E}">
        <p15:presenceInfo xmlns:p15="http://schemas.microsoft.com/office/powerpoint/2012/main" userId="S::shivakumarm@eidesign.net::fc266fd6-ea27-4f72-bd9f-a77e391fbeb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2E2E2"/>
    <a:srgbClr val="F7F7F7"/>
    <a:srgbClr val="F0F0F0"/>
    <a:srgbClr val="F4F4F4"/>
    <a:srgbClr val="B4B4B4"/>
    <a:srgbClr val="FDF3ED"/>
    <a:srgbClr val="FDF3D5"/>
    <a:srgbClr val="FFF5D5"/>
    <a:srgbClr val="DAE3F3"/>
    <a:srgbClr val="DAFFF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4D1B0D9-C6D8-4859-836D-921DEAD46A3F}" v="9" dt="2022-03-17T06:00:36.242"/>
    <p1510:client id="{8FCE8CBE-6F0B-4283-B7AC-CC1F98BC650D}" v="10" dt="2022-03-17T07:02:51.581"/>
    <p1510:client id="{AD86113F-1C20-40FE-B576-69261555BA98}" v="9" dt="2022-03-17T06:45:59.93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426" autoAdjust="0"/>
    <p:restoredTop sz="88497" autoAdjust="0"/>
  </p:normalViewPr>
  <p:slideViewPr>
    <p:cSldViewPr snapToGrid="0">
      <p:cViewPr varScale="1">
        <p:scale>
          <a:sx n="64" d="100"/>
          <a:sy n="64" d="100"/>
        </p:scale>
        <p:origin x="930" y="84"/>
      </p:cViewPr>
      <p:guideLst/>
    </p:cSldViewPr>
  </p:slideViewPr>
  <p:outlineViewPr>
    <p:cViewPr>
      <p:scale>
        <a:sx n="33" d="100"/>
        <a:sy n="33" d="100"/>
      </p:scale>
      <p:origin x="0" y="-56898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73" d="100"/>
          <a:sy n="73" d="100"/>
        </p:scale>
        <p:origin x="1950" y="5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commentAuthors" Target="commentAuthors.xml"/><Relationship Id="rId10" Type="http://schemas.microsoft.com/office/2016/11/relationships/changesInfo" Target="changesInfos/changesInfo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ubramani K" userId="bf009f75-d47a-408b-a678-4666a6eafc4c" providerId="ADAL" clId="{AD86113F-1C20-40FE-B576-69261555BA98}"/>
    <pc:docChg chg="undo redo custSel addSld modSld">
      <pc:chgData name="Subramani K" userId="bf009f75-d47a-408b-a678-4666a6eafc4c" providerId="ADAL" clId="{AD86113F-1C20-40FE-B576-69261555BA98}" dt="2022-03-17T06:46:32.919" v="279" actId="20577"/>
      <pc:docMkLst>
        <pc:docMk/>
      </pc:docMkLst>
      <pc:sldChg chg="addSp delSp modSp mod">
        <pc:chgData name="Subramani K" userId="bf009f75-d47a-408b-a678-4666a6eafc4c" providerId="ADAL" clId="{AD86113F-1C20-40FE-B576-69261555BA98}" dt="2022-03-17T06:46:17.861" v="271"/>
        <pc:sldMkLst>
          <pc:docMk/>
          <pc:sldMk cId="2508173990" sldId="1202"/>
        </pc:sldMkLst>
        <pc:spChg chg="add del">
          <ac:chgData name="Subramani K" userId="bf009f75-d47a-408b-a678-4666a6eafc4c" providerId="ADAL" clId="{AD86113F-1C20-40FE-B576-69261555BA98}" dt="2022-03-17T06:36:40.892" v="3" actId="478"/>
          <ac:spMkLst>
            <pc:docMk/>
            <pc:sldMk cId="2508173990" sldId="1202"/>
            <ac:spMk id="6" creationId="{225EA034-7FEC-4B55-9E47-01A2191D5A32}"/>
          </ac:spMkLst>
        </pc:spChg>
        <pc:spChg chg="mod">
          <ac:chgData name="Subramani K" userId="bf009f75-d47a-408b-a678-4666a6eafc4c" providerId="ADAL" clId="{AD86113F-1C20-40FE-B576-69261555BA98}" dt="2022-03-17T06:46:17.861" v="271"/>
          <ac:spMkLst>
            <pc:docMk/>
            <pc:sldMk cId="2508173990" sldId="1202"/>
            <ac:spMk id="9" creationId="{B7E2EC3C-9883-47AA-9BD1-48DE0A1C8C38}"/>
          </ac:spMkLst>
        </pc:spChg>
        <pc:spChg chg="mod">
          <ac:chgData name="Subramani K" userId="bf009f75-d47a-408b-a678-4666a6eafc4c" providerId="ADAL" clId="{AD86113F-1C20-40FE-B576-69261555BA98}" dt="2022-03-17T06:44:40.480" v="216" actId="313"/>
          <ac:spMkLst>
            <pc:docMk/>
            <pc:sldMk cId="2508173990" sldId="1202"/>
            <ac:spMk id="14" creationId="{D4C948DF-669C-42CA-B0CC-3EF35C283FEC}"/>
          </ac:spMkLst>
        </pc:spChg>
        <pc:spChg chg="del">
          <ac:chgData name="Subramani K" userId="bf009f75-d47a-408b-a678-4666a6eafc4c" providerId="ADAL" clId="{AD86113F-1C20-40FE-B576-69261555BA98}" dt="2022-03-17T06:36:30.307" v="0" actId="478"/>
          <ac:spMkLst>
            <pc:docMk/>
            <pc:sldMk cId="2508173990" sldId="1202"/>
            <ac:spMk id="23" creationId="{340F78A2-C38C-4E18-8368-41998FE19FF1}"/>
          </ac:spMkLst>
        </pc:spChg>
        <pc:spChg chg="del">
          <ac:chgData name="Subramani K" userId="bf009f75-d47a-408b-a678-4666a6eafc4c" providerId="ADAL" clId="{AD86113F-1C20-40FE-B576-69261555BA98}" dt="2022-03-17T06:36:30.307" v="0" actId="478"/>
          <ac:spMkLst>
            <pc:docMk/>
            <pc:sldMk cId="2508173990" sldId="1202"/>
            <ac:spMk id="25" creationId="{3AF6BCF3-3C65-4A5F-BEC0-CCC5F3A5CF11}"/>
          </ac:spMkLst>
        </pc:spChg>
        <pc:spChg chg="add del">
          <ac:chgData name="Subramani K" userId="bf009f75-d47a-408b-a678-4666a6eafc4c" providerId="ADAL" clId="{AD86113F-1C20-40FE-B576-69261555BA98}" dt="2022-03-17T06:36:40.892" v="3" actId="478"/>
          <ac:spMkLst>
            <pc:docMk/>
            <pc:sldMk cId="2508173990" sldId="1202"/>
            <ac:spMk id="26" creationId="{45581601-7B6C-48A9-955F-DAB0C2EB4250}"/>
          </ac:spMkLst>
        </pc:spChg>
        <pc:spChg chg="add del">
          <ac:chgData name="Subramani K" userId="bf009f75-d47a-408b-a678-4666a6eafc4c" providerId="ADAL" clId="{AD86113F-1C20-40FE-B576-69261555BA98}" dt="2022-03-17T06:36:40.892" v="3" actId="478"/>
          <ac:spMkLst>
            <pc:docMk/>
            <pc:sldMk cId="2508173990" sldId="1202"/>
            <ac:spMk id="27" creationId="{E88A9A86-09F2-4CD5-9085-0BF323C71F98}"/>
          </ac:spMkLst>
        </pc:spChg>
        <pc:spChg chg="add del">
          <ac:chgData name="Subramani K" userId="bf009f75-d47a-408b-a678-4666a6eafc4c" providerId="ADAL" clId="{AD86113F-1C20-40FE-B576-69261555BA98}" dt="2022-03-17T06:40:42.145" v="8" actId="22"/>
          <ac:spMkLst>
            <pc:docMk/>
            <pc:sldMk cId="2508173990" sldId="1202"/>
            <ac:spMk id="28" creationId="{33AC884F-C9B7-4654-AA78-4B7D83F96BBA}"/>
          </ac:spMkLst>
        </pc:spChg>
        <pc:spChg chg="add del mod">
          <ac:chgData name="Subramani K" userId="bf009f75-d47a-408b-a678-4666a6eafc4c" providerId="ADAL" clId="{AD86113F-1C20-40FE-B576-69261555BA98}" dt="2022-03-17T06:40:55.302" v="15" actId="21"/>
          <ac:spMkLst>
            <pc:docMk/>
            <pc:sldMk cId="2508173990" sldId="1202"/>
            <ac:spMk id="29" creationId="{5A753ACC-018B-4369-A0F9-C48880B92378}"/>
          </ac:spMkLst>
        </pc:spChg>
        <pc:spChg chg="add mod">
          <ac:chgData name="Subramani K" userId="bf009f75-d47a-408b-a678-4666a6eafc4c" providerId="ADAL" clId="{AD86113F-1C20-40FE-B576-69261555BA98}" dt="2022-03-17T06:45:08.196" v="256" actId="6549"/>
          <ac:spMkLst>
            <pc:docMk/>
            <pc:sldMk cId="2508173990" sldId="1202"/>
            <ac:spMk id="30" creationId="{A7F3710A-8EE6-42B3-9C88-7DEAD57D2295}"/>
          </ac:spMkLst>
        </pc:spChg>
        <pc:spChg chg="mod">
          <ac:chgData name="Subramani K" userId="bf009f75-d47a-408b-a678-4666a6eafc4c" providerId="ADAL" clId="{AD86113F-1C20-40FE-B576-69261555BA98}" dt="2022-03-17T06:42:30.960" v="116" actId="20577"/>
          <ac:spMkLst>
            <pc:docMk/>
            <pc:sldMk cId="2508173990" sldId="1202"/>
            <ac:spMk id="32" creationId="{1E91CEBB-CF07-4BD3-8BD8-59B3CAB6FF2C}"/>
          </ac:spMkLst>
        </pc:spChg>
        <pc:spChg chg="mod">
          <ac:chgData name="Subramani K" userId="bf009f75-d47a-408b-a678-4666a6eafc4c" providerId="ADAL" clId="{AD86113F-1C20-40FE-B576-69261555BA98}" dt="2022-03-17T06:41:35.637" v="24"/>
          <ac:spMkLst>
            <pc:docMk/>
            <pc:sldMk cId="2508173990" sldId="1202"/>
            <ac:spMk id="35" creationId="{8F6D4620-83E8-4C22-BFF1-C476289F7882}"/>
          </ac:spMkLst>
        </pc:spChg>
        <pc:spChg chg="mod">
          <ac:chgData name="Subramani K" userId="bf009f75-d47a-408b-a678-4666a6eafc4c" providerId="ADAL" clId="{AD86113F-1C20-40FE-B576-69261555BA98}" dt="2022-03-17T06:42:40.315" v="117"/>
          <ac:spMkLst>
            <pc:docMk/>
            <pc:sldMk cId="2508173990" sldId="1202"/>
            <ac:spMk id="37" creationId="{B4F5324F-82B6-458F-88B8-036688AD6E1B}"/>
          </ac:spMkLst>
        </pc:spChg>
        <pc:spChg chg="mod">
          <ac:chgData name="Subramani K" userId="bf009f75-d47a-408b-a678-4666a6eafc4c" providerId="ADAL" clId="{AD86113F-1C20-40FE-B576-69261555BA98}" dt="2022-03-17T06:42:40.315" v="117"/>
          <ac:spMkLst>
            <pc:docMk/>
            <pc:sldMk cId="2508173990" sldId="1202"/>
            <ac:spMk id="38" creationId="{393B6706-BA91-4DC5-8985-99EC66069FE8}"/>
          </ac:spMkLst>
        </pc:spChg>
        <pc:spChg chg="mod">
          <ac:chgData name="Subramani K" userId="bf009f75-d47a-408b-a678-4666a6eafc4c" providerId="ADAL" clId="{AD86113F-1C20-40FE-B576-69261555BA98}" dt="2022-03-17T06:42:40.315" v="117"/>
          <ac:spMkLst>
            <pc:docMk/>
            <pc:sldMk cId="2508173990" sldId="1202"/>
            <ac:spMk id="39" creationId="{1D2EF55D-F6FF-42E4-A252-DB244B82CDA3}"/>
          </ac:spMkLst>
        </pc:spChg>
        <pc:spChg chg="add del">
          <ac:chgData name="Subramani K" userId="bf009f75-d47a-408b-a678-4666a6eafc4c" providerId="ADAL" clId="{AD86113F-1C20-40FE-B576-69261555BA98}" dt="2022-03-17T06:40:57.277" v="16" actId="478"/>
          <ac:spMkLst>
            <pc:docMk/>
            <pc:sldMk cId="2508173990" sldId="1202"/>
            <ac:spMk id="42" creationId="{F8E6E74A-225B-4AE4-9AD8-35C4EA611AA3}"/>
          </ac:spMkLst>
        </pc:spChg>
        <pc:spChg chg="mod">
          <ac:chgData name="Subramani K" userId="bf009f75-d47a-408b-a678-4666a6eafc4c" providerId="ADAL" clId="{AD86113F-1C20-40FE-B576-69261555BA98}" dt="2022-03-17T06:43:04.640" v="118"/>
          <ac:spMkLst>
            <pc:docMk/>
            <pc:sldMk cId="2508173990" sldId="1202"/>
            <ac:spMk id="44" creationId="{1986AD0B-5E57-4DA0-8532-F113A96B40B1}"/>
          </ac:spMkLst>
        </pc:spChg>
        <pc:spChg chg="mod">
          <ac:chgData name="Subramani K" userId="bf009f75-d47a-408b-a678-4666a6eafc4c" providerId="ADAL" clId="{AD86113F-1C20-40FE-B576-69261555BA98}" dt="2022-03-17T06:43:04.640" v="118"/>
          <ac:spMkLst>
            <pc:docMk/>
            <pc:sldMk cId="2508173990" sldId="1202"/>
            <ac:spMk id="45" creationId="{279445F6-CEDC-4D07-8E0D-A4DDA4B4F057}"/>
          </ac:spMkLst>
        </pc:spChg>
        <pc:spChg chg="mod">
          <ac:chgData name="Subramani K" userId="bf009f75-d47a-408b-a678-4666a6eafc4c" providerId="ADAL" clId="{AD86113F-1C20-40FE-B576-69261555BA98}" dt="2022-03-17T06:43:04.640" v="118"/>
          <ac:spMkLst>
            <pc:docMk/>
            <pc:sldMk cId="2508173990" sldId="1202"/>
            <ac:spMk id="47" creationId="{CB7A1EA6-AEEC-4E5B-BF85-99C6C54BFAAA}"/>
          </ac:spMkLst>
        </pc:spChg>
        <pc:spChg chg="mod">
          <ac:chgData name="Subramani K" userId="bf009f75-d47a-408b-a678-4666a6eafc4c" providerId="ADAL" clId="{AD86113F-1C20-40FE-B576-69261555BA98}" dt="2022-03-17T06:43:04.640" v="118"/>
          <ac:spMkLst>
            <pc:docMk/>
            <pc:sldMk cId="2508173990" sldId="1202"/>
            <ac:spMk id="50" creationId="{323B0332-D72E-4523-8A2D-DF40710AE2CE}"/>
          </ac:spMkLst>
        </pc:spChg>
        <pc:spChg chg="add del">
          <ac:chgData name="Subramani K" userId="bf009f75-d47a-408b-a678-4666a6eafc4c" providerId="ADAL" clId="{AD86113F-1C20-40FE-B576-69261555BA98}" dt="2022-03-17T06:36:40.892" v="3" actId="478"/>
          <ac:spMkLst>
            <pc:docMk/>
            <pc:sldMk cId="2508173990" sldId="1202"/>
            <ac:spMk id="54" creationId="{9C8D4826-29E7-4FDB-B873-C0083CDDAB91}"/>
          </ac:spMkLst>
        </pc:spChg>
        <pc:spChg chg="add del">
          <ac:chgData name="Subramani K" userId="bf009f75-d47a-408b-a678-4666a6eafc4c" providerId="ADAL" clId="{AD86113F-1C20-40FE-B576-69261555BA98}" dt="2022-03-17T06:36:40.892" v="3" actId="478"/>
          <ac:spMkLst>
            <pc:docMk/>
            <pc:sldMk cId="2508173990" sldId="1202"/>
            <ac:spMk id="55" creationId="{F5EBB1A0-AF06-434E-9EA6-B0964CEE6498}"/>
          </ac:spMkLst>
        </pc:spChg>
        <pc:spChg chg="add del">
          <ac:chgData name="Subramani K" userId="bf009f75-d47a-408b-a678-4666a6eafc4c" providerId="ADAL" clId="{AD86113F-1C20-40FE-B576-69261555BA98}" dt="2022-03-17T06:36:40.892" v="3" actId="478"/>
          <ac:spMkLst>
            <pc:docMk/>
            <pc:sldMk cId="2508173990" sldId="1202"/>
            <ac:spMk id="56" creationId="{24F21A2C-43BD-4D9B-955A-76AB60E7ECB2}"/>
          </ac:spMkLst>
        </pc:spChg>
        <pc:spChg chg="mod">
          <ac:chgData name="Subramani K" userId="bf009f75-d47a-408b-a678-4666a6eafc4c" providerId="ADAL" clId="{AD86113F-1C20-40FE-B576-69261555BA98}" dt="2022-03-17T06:43:04.640" v="118"/>
          <ac:spMkLst>
            <pc:docMk/>
            <pc:sldMk cId="2508173990" sldId="1202"/>
            <ac:spMk id="57" creationId="{CE96DB7C-8D84-410E-AC96-EF1700BA9E46}"/>
          </ac:spMkLst>
        </pc:spChg>
        <pc:spChg chg="mod">
          <ac:chgData name="Subramani K" userId="bf009f75-d47a-408b-a678-4666a6eafc4c" providerId="ADAL" clId="{AD86113F-1C20-40FE-B576-69261555BA98}" dt="2022-03-17T06:43:04.640" v="118"/>
          <ac:spMkLst>
            <pc:docMk/>
            <pc:sldMk cId="2508173990" sldId="1202"/>
            <ac:spMk id="58" creationId="{AA4B11CE-2A2C-4D51-9838-4381305B7872}"/>
          </ac:spMkLst>
        </pc:spChg>
        <pc:spChg chg="mod">
          <ac:chgData name="Subramani K" userId="bf009f75-d47a-408b-a678-4666a6eafc4c" providerId="ADAL" clId="{AD86113F-1C20-40FE-B576-69261555BA98}" dt="2022-03-17T06:43:04.640" v="118"/>
          <ac:spMkLst>
            <pc:docMk/>
            <pc:sldMk cId="2508173990" sldId="1202"/>
            <ac:spMk id="60" creationId="{DFFC1938-A429-4829-A7D4-9A61420C62CC}"/>
          </ac:spMkLst>
        </pc:spChg>
        <pc:spChg chg="add mod">
          <ac:chgData name="Subramani K" userId="bf009f75-d47a-408b-a678-4666a6eafc4c" providerId="ADAL" clId="{AD86113F-1C20-40FE-B576-69261555BA98}" dt="2022-03-17T06:45:29.666" v="268" actId="1036"/>
          <ac:spMkLst>
            <pc:docMk/>
            <pc:sldMk cId="2508173990" sldId="1202"/>
            <ac:spMk id="64" creationId="{D3DE8A73-B76F-45A2-A8B7-6964F9CD104E}"/>
          </ac:spMkLst>
        </pc:spChg>
        <pc:grpChg chg="add mod">
          <ac:chgData name="Subramani K" userId="bf009f75-d47a-408b-a678-4666a6eafc4c" providerId="ADAL" clId="{AD86113F-1C20-40FE-B576-69261555BA98}" dt="2022-03-17T06:45:02.566" v="252" actId="1036"/>
          <ac:grpSpMkLst>
            <pc:docMk/>
            <pc:sldMk cId="2508173990" sldId="1202"/>
            <ac:grpSpMk id="31" creationId="{C8CC3860-0C04-4517-AE72-EF1D84CDA200}"/>
          </ac:grpSpMkLst>
        </pc:grpChg>
        <pc:grpChg chg="mod">
          <ac:chgData name="Subramani K" userId="bf009f75-d47a-408b-a678-4666a6eafc4c" providerId="ADAL" clId="{AD86113F-1C20-40FE-B576-69261555BA98}" dt="2022-03-17T06:41:35.637" v="24"/>
          <ac:grpSpMkLst>
            <pc:docMk/>
            <pc:sldMk cId="2508173990" sldId="1202"/>
            <ac:grpSpMk id="33" creationId="{D2DF3456-D63F-40FB-BF79-FAF7CBB77B51}"/>
          </ac:grpSpMkLst>
        </pc:grpChg>
        <pc:grpChg chg="add mod ord">
          <ac:chgData name="Subramani K" userId="bf009f75-d47a-408b-a678-4666a6eafc4c" providerId="ADAL" clId="{AD86113F-1C20-40FE-B576-69261555BA98}" dt="2022-03-17T06:45:02.566" v="252" actId="1036"/>
          <ac:grpSpMkLst>
            <pc:docMk/>
            <pc:sldMk cId="2508173990" sldId="1202"/>
            <ac:grpSpMk id="36" creationId="{02E5521E-C336-4FC1-8904-224ECEB8BBD7}"/>
          </ac:grpSpMkLst>
        </pc:grpChg>
        <pc:grpChg chg="add mod">
          <ac:chgData name="Subramani K" userId="bf009f75-d47a-408b-a678-4666a6eafc4c" providerId="ADAL" clId="{AD86113F-1C20-40FE-B576-69261555BA98}" dt="2022-03-17T06:45:02.566" v="252" actId="1036"/>
          <ac:grpSpMkLst>
            <pc:docMk/>
            <pc:sldMk cId="2508173990" sldId="1202"/>
            <ac:grpSpMk id="41" creationId="{33F112CC-4F0F-4C39-B545-F4F4E87EF661}"/>
          </ac:grpSpMkLst>
        </pc:grpChg>
        <pc:grpChg chg="add mod">
          <ac:chgData name="Subramani K" userId="bf009f75-d47a-408b-a678-4666a6eafc4c" providerId="ADAL" clId="{AD86113F-1C20-40FE-B576-69261555BA98}" dt="2022-03-17T06:45:02.566" v="252" actId="1036"/>
          <ac:grpSpMkLst>
            <pc:docMk/>
            <pc:sldMk cId="2508173990" sldId="1202"/>
            <ac:grpSpMk id="46" creationId="{BE163DAB-70AC-4713-B40E-290A1DB65DC9}"/>
          </ac:grpSpMkLst>
        </pc:grpChg>
        <pc:grpChg chg="add mod">
          <ac:chgData name="Subramani K" userId="bf009f75-d47a-408b-a678-4666a6eafc4c" providerId="ADAL" clId="{AD86113F-1C20-40FE-B576-69261555BA98}" dt="2022-03-17T06:45:02.566" v="252" actId="1036"/>
          <ac:grpSpMkLst>
            <pc:docMk/>
            <pc:sldMk cId="2508173990" sldId="1202"/>
            <ac:grpSpMk id="51" creationId="{F7E94852-7C80-4080-AAD2-AC30285401C1}"/>
          </ac:grpSpMkLst>
        </pc:grpChg>
        <pc:grpChg chg="add del mod">
          <ac:chgData name="Subramani K" userId="bf009f75-d47a-408b-a678-4666a6eafc4c" providerId="ADAL" clId="{AD86113F-1C20-40FE-B576-69261555BA98}" dt="2022-03-17T06:43:06.557" v="119" actId="478"/>
          <ac:grpSpMkLst>
            <pc:docMk/>
            <pc:sldMk cId="2508173990" sldId="1202"/>
            <ac:grpSpMk id="59" creationId="{E68BD208-7255-42F1-BC7C-AD4031D53DCA}"/>
          </ac:grpSpMkLst>
        </pc:grpChg>
        <pc:grpChg chg="mod">
          <ac:chgData name="Subramani K" userId="bf009f75-d47a-408b-a678-4666a6eafc4c" providerId="ADAL" clId="{AD86113F-1C20-40FE-B576-69261555BA98}" dt="2022-03-17T06:43:04.640" v="118"/>
          <ac:grpSpMkLst>
            <pc:docMk/>
            <pc:sldMk cId="2508173990" sldId="1202"/>
            <ac:grpSpMk id="61" creationId="{0C75E258-6D97-41B1-86AC-57FC3C4B1A6B}"/>
          </ac:grpSpMkLst>
        </pc:grpChg>
        <pc:picChg chg="del">
          <ac:chgData name="Subramani K" userId="bf009f75-d47a-408b-a678-4666a6eafc4c" providerId="ADAL" clId="{AD86113F-1C20-40FE-B576-69261555BA98}" dt="2022-03-17T06:36:30.307" v="0" actId="478"/>
          <ac:picMkLst>
            <pc:docMk/>
            <pc:sldMk cId="2508173990" sldId="1202"/>
            <ac:picMk id="24" creationId="{9B7350A4-9B33-45A7-A8A2-418E3A339233}"/>
          </ac:picMkLst>
        </pc:picChg>
        <pc:picChg chg="mod">
          <ac:chgData name="Subramani K" userId="bf009f75-d47a-408b-a678-4666a6eafc4c" providerId="ADAL" clId="{AD86113F-1C20-40FE-B576-69261555BA98}" dt="2022-03-17T06:42:12.951" v="111" actId="14100"/>
          <ac:picMkLst>
            <pc:docMk/>
            <pc:sldMk cId="2508173990" sldId="1202"/>
            <ac:picMk id="34" creationId="{F8CFEA30-39F7-4055-A4E8-50FB7522FD07}"/>
          </ac:picMkLst>
        </pc:picChg>
        <pc:picChg chg="add del">
          <ac:chgData name="Subramani K" userId="bf009f75-d47a-408b-a678-4666a6eafc4c" providerId="ADAL" clId="{AD86113F-1C20-40FE-B576-69261555BA98}" dt="2022-03-17T06:36:40.892" v="3" actId="478"/>
          <ac:picMkLst>
            <pc:docMk/>
            <pc:sldMk cId="2508173990" sldId="1202"/>
            <ac:picMk id="43" creationId="{7E0C7D7C-DA25-484B-8B6A-7526FDAC3741}"/>
          </ac:picMkLst>
        </pc:picChg>
        <pc:picChg chg="add del">
          <ac:chgData name="Subramani K" userId="bf009f75-d47a-408b-a678-4666a6eafc4c" providerId="ADAL" clId="{AD86113F-1C20-40FE-B576-69261555BA98}" dt="2022-03-17T06:36:40.892" v="3" actId="478"/>
          <ac:picMkLst>
            <pc:docMk/>
            <pc:sldMk cId="2508173990" sldId="1202"/>
            <ac:picMk id="48" creationId="{4FC33848-77E1-44A9-BDB1-4A143EC08C04}"/>
          </ac:picMkLst>
        </pc:picChg>
        <pc:picChg chg="add del">
          <ac:chgData name="Subramani K" userId="bf009f75-d47a-408b-a678-4666a6eafc4c" providerId="ADAL" clId="{AD86113F-1C20-40FE-B576-69261555BA98}" dt="2022-03-17T06:36:40.892" v="3" actId="478"/>
          <ac:picMkLst>
            <pc:docMk/>
            <pc:sldMk cId="2508173990" sldId="1202"/>
            <ac:picMk id="49" creationId="{AD6021AC-22A1-422D-AFC2-710F0CB39706}"/>
          </ac:picMkLst>
        </pc:picChg>
        <pc:picChg chg="add mod">
          <ac:chgData name="Subramani K" userId="bf009f75-d47a-408b-a678-4666a6eafc4c" providerId="ADAL" clId="{AD86113F-1C20-40FE-B576-69261555BA98}" dt="2022-03-17T06:45:11.536" v="257" actId="1076"/>
          <ac:picMkLst>
            <pc:docMk/>
            <pc:sldMk cId="2508173990" sldId="1202"/>
            <ac:picMk id="65" creationId="{6BCE794B-2F66-4C21-A04E-EED49ADD14A6}"/>
          </ac:picMkLst>
        </pc:picChg>
        <pc:cxnChg chg="add del">
          <ac:chgData name="Subramani K" userId="bf009f75-d47a-408b-a678-4666a6eafc4c" providerId="ADAL" clId="{AD86113F-1C20-40FE-B576-69261555BA98}" dt="2022-03-17T06:36:40.892" v="3" actId="478"/>
          <ac:cxnSpMkLst>
            <pc:docMk/>
            <pc:sldMk cId="2508173990" sldId="1202"/>
            <ac:cxnSpMk id="3" creationId="{D2BAB3E4-17D6-4C40-988C-76181A47957B}"/>
          </ac:cxnSpMkLst>
        </pc:cxnChg>
        <pc:cxnChg chg="add mod">
          <ac:chgData name="Subramani K" userId="bf009f75-d47a-408b-a678-4666a6eafc4c" providerId="ADAL" clId="{AD86113F-1C20-40FE-B576-69261555BA98}" dt="2022-03-17T06:37:00.740" v="6" actId="1038"/>
          <ac:cxnSpMkLst>
            <pc:docMk/>
            <pc:sldMk cId="2508173990" sldId="1202"/>
            <ac:cxnSpMk id="4" creationId="{2EACDE21-5AA9-436E-BE2C-34964D3827F1}"/>
          </ac:cxnSpMkLst>
        </pc:cxnChg>
        <pc:cxnChg chg="add del">
          <ac:chgData name="Subramani K" userId="bf009f75-d47a-408b-a678-4666a6eafc4c" providerId="ADAL" clId="{AD86113F-1C20-40FE-B576-69261555BA98}" dt="2022-03-17T06:36:40.892" v="3" actId="478"/>
          <ac:cxnSpMkLst>
            <pc:docMk/>
            <pc:sldMk cId="2508173990" sldId="1202"/>
            <ac:cxnSpMk id="5" creationId="{3B1195A0-5F14-47AC-8AB4-2C5EE6597E66}"/>
          </ac:cxnSpMkLst>
        </pc:cxnChg>
        <pc:cxnChg chg="add mod">
          <ac:chgData name="Subramani K" userId="bf009f75-d47a-408b-a678-4666a6eafc4c" providerId="ADAL" clId="{AD86113F-1C20-40FE-B576-69261555BA98}" dt="2022-03-17T06:45:02.566" v="252" actId="1036"/>
          <ac:cxnSpMkLst>
            <pc:docMk/>
            <pc:sldMk cId="2508173990" sldId="1202"/>
            <ac:cxnSpMk id="40" creationId="{D55962A9-0491-4706-8BB9-1B0AE6982BD4}"/>
          </ac:cxnSpMkLst>
        </pc:cxnChg>
        <pc:cxnChg chg="add del">
          <ac:chgData name="Subramani K" userId="bf009f75-d47a-408b-a678-4666a6eafc4c" providerId="ADAL" clId="{AD86113F-1C20-40FE-B576-69261555BA98}" dt="2022-03-17T06:36:40.892" v="3" actId="478"/>
          <ac:cxnSpMkLst>
            <pc:docMk/>
            <pc:sldMk cId="2508173990" sldId="1202"/>
            <ac:cxnSpMk id="52" creationId="{62CBA750-8A82-49D6-BACD-D9D93E8AB6B2}"/>
          </ac:cxnSpMkLst>
        </pc:cxnChg>
        <pc:cxnChg chg="add del">
          <ac:chgData name="Subramani K" userId="bf009f75-d47a-408b-a678-4666a6eafc4c" providerId="ADAL" clId="{AD86113F-1C20-40FE-B576-69261555BA98}" dt="2022-03-17T06:36:40.892" v="3" actId="478"/>
          <ac:cxnSpMkLst>
            <pc:docMk/>
            <pc:sldMk cId="2508173990" sldId="1202"/>
            <ac:cxnSpMk id="53" creationId="{57514183-37CE-4795-92DC-6748CEFF6737}"/>
          </ac:cxnSpMkLst>
        </pc:cxnChg>
        <pc:cxnChg chg="mod">
          <ac:chgData name="Subramani K" userId="bf009f75-d47a-408b-a678-4666a6eafc4c" providerId="ADAL" clId="{AD86113F-1C20-40FE-B576-69261555BA98}" dt="2022-03-17T06:43:04.640" v="118"/>
          <ac:cxnSpMkLst>
            <pc:docMk/>
            <pc:sldMk cId="2508173990" sldId="1202"/>
            <ac:cxnSpMk id="62" creationId="{00FA91EE-2475-4CCF-AD60-739FAD5C1F92}"/>
          </ac:cxnSpMkLst>
        </pc:cxnChg>
        <pc:cxnChg chg="mod">
          <ac:chgData name="Subramani K" userId="bf009f75-d47a-408b-a678-4666a6eafc4c" providerId="ADAL" clId="{AD86113F-1C20-40FE-B576-69261555BA98}" dt="2022-03-17T06:43:04.640" v="118"/>
          <ac:cxnSpMkLst>
            <pc:docMk/>
            <pc:sldMk cId="2508173990" sldId="1202"/>
            <ac:cxnSpMk id="63" creationId="{736C71CE-D0F8-4160-A0F2-BDDB7F1A6F1E}"/>
          </ac:cxnSpMkLst>
        </pc:cxnChg>
      </pc:sldChg>
      <pc:sldChg chg="modSp add mod">
        <pc:chgData name="Subramani K" userId="bf009f75-d47a-408b-a678-4666a6eafc4c" providerId="ADAL" clId="{AD86113F-1C20-40FE-B576-69261555BA98}" dt="2022-03-17T06:46:26.267" v="276" actId="20577"/>
        <pc:sldMkLst>
          <pc:docMk/>
          <pc:sldMk cId="2285015065" sldId="1203"/>
        </pc:sldMkLst>
        <pc:spChg chg="mod">
          <ac:chgData name="Subramani K" userId="bf009f75-d47a-408b-a678-4666a6eafc4c" providerId="ADAL" clId="{AD86113F-1C20-40FE-B576-69261555BA98}" dt="2022-03-17T06:46:26.267" v="276" actId="20577"/>
          <ac:spMkLst>
            <pc:docMk/>
            <pc:sldMk cId="2285015065" sldId="1203"/>
            <ac:spMk id="9" creationId="{B7E2EC3C-9883-47AA-9BD1-48DE0A1C8C38}"/>
          </ac:spMkLst>
        </pc:spChg>
      </pc:sldChg>
      <pc:sldChg chg="modSp add mod">
        <pc:chgData name="Subramani K" userId="bf009f75-d47a-408b-a678-4666a6eafc4c" providerId="ADAL" clId="{AD86113F-1C20-40FE-B576-69261555BA98}" dt="2022-03-17T06:46:32.919" v="279" actId="20577"/>
        <pc:sldMkLst>
          <pc:docMk/>
          <pc:sldMk cId="1539429775" sldId="1204"/>
        </pc:sldMkLst>
        <pc:spChg chg="mod">
          <ac:chgData name="Subramani K" userId="bf009f75-d47a-408b-a678-4666a6eafc4c" providerId="ADAL" clId="{AD86113F-1C20-40FE-B576-69261555BA98}" dt="2022-03-17T06:46:32.919" v="279" actId="20577"/>
          <ac:spMkLst>
            <pc:docMk/>
            <pc:sldMk cId="1539429775" sldId="1204"/>
            <ac:spMk id="9" creationId="{B7E2EC3C-9883-47AA-9BD1-48DE0A1C8C38}"/>
          </ac:spMkLst>
        </pc:spChg>
      </pc:sldChg>
    </pc:docChg>
  </pc:docChgLst>
  <pc:docChgLst>
    <pc:chgData name="Subramani K" userId="bf009f75-d47a-408b-a678-4666a6eafc4c" providerId="ADAL" clId="{5FCE6499-D586-40CB-B01A-1C261EEF3A96}"/>
    <pc:docChg chg="custSel modSld">
      <pc:chgData name="Subramani K" userId="bf009f75-d47a-408b-a678-4666a6eafc4c" providerId="ADAL" clId="{5FCE6499-D586-40CB-B01A-1C261EEF3A96}" dt="2022-03-16T06:27:15.609" v="14" actId="554"/>
      <pc:docMkLst>
        <pc:docMk/>
      </pc:docMkLst>
      <pc:sldChg chg="addSp delSp modSp mod">
        <pc:chgData name="Subramani K" userId="bf009f75-d47a-408b-a678-4666a6eafc4c" providerId="ADAL" clId="{5FCE6499-D586-40CB-B01A-1C261EEF3A96}" dt="2022-03-16T06:27:15.609" v="14" actId="554"/>
        <pc:sldMkLst>
          <pc:docMk/>
          <pc:sldMk cId="2508173990" sldId="1202"/>
        </pc:sldMkLst>
        <pc:spChg chg="mod">
          <ac:chgData name="Subramani K" userId="bf009f75-d47a-408b-a678-4666a6eafc4c" providerId="ADAL" clId="{5FCE6499-D586-40CB-B01A-1C261EEF3A96}" dt="2022-03-16T06:10:47.628" v="0"/>
          <ac:spMkLst>
            <pc:docMk/>
            <pc:sldMk cId="2508173990" sldId="1202"/>
            <ac:spMk id="9" creationId="{B7E2EC3C-9883-47AA-9BD1-48DE0A1C8C38}"/>
          </ac:spMkLst>
        </pc:spChg>
        <pc:spChg chg="del">
          <ac:chgData name="Subramani K" userId="bf009f75-d47a-408b-a678-4666a6eafc4c" providerId="ADAL" clId="{5FCE6499-D586-40CB-B01A-1C261EEF3A96}" dt="2022-03-16T06:26:36.697" v="1" actId="478"/>
          <ac:spMkLst>
            <pc:docMk/>
            <pc:sldMk cId="2508173990" sldId="1202"/>
            <ac:spMk id="22" creationId="{08B2B303-E3EB-42AD-B97F-4A4482E487D6}"/>
          </ac:spMkLst>
        </pc:spChg>
        <pc:spChg chg="add mod">
          <ac:chgData name="Subramani K" userId="bf009f75-d47a-408b-a678-4666a6eafc4c" providerId="ADAL" clId="{5FCE6499-D586-40CB-B01A-1C261EEF3A96}" dt="2022-03-16T06:27:15.609" v="14" actId="554"/>
          <ac:spMkLst>
            <pc:docMk/>
            <pc:sldMk cId="2508173990" sldId="1202"/>
            <ac:spMk id="23" creationId="{340F78A2-C38C-4E18-8368-41998FE19FF1}"/>
          </ac:spMkLst>
        </pc:spChg>
        <pc:spChg chg="add mod">
          <ac:chgData name="Subramani K" userId="bf009f75-d47a-408b-a678-4666a6eafc4c" providerId="ADAL" clId="{5FCE6499-D586-40CB-B01A-1C261EEF3A96}" dt="2022-03-16T06:27:11.127" v="12" actId="554"/>
          <ac:spMkLst>
            <pc:docMk/>
            <pc:sldMk cId="2508173990" sldId="1202"/>
            <ac:spMk id="25" creationId="{3AF6BCF3-3C65-4A5F-BEC0-CCC5F3A5CF11}"/>
          </ac:spMkLst>
        </pc:spChg>
        <pc:spChg chg="add mod">
          <ac:chgData name="Subramani K" userId="bf009f75-d47a-408b-a678-4666a6eafc4c" providerId="ADAL" clId="{5FCE6499-D586-40CB-B01A-1C261EEF3A96}" dt="2022-03-16T06:27:15.609" v="14" actId="554"/>
          <ac:spMkLst>
            <pc:docMk/>
            <pc:sldMk cId="2508173990" sldId="1202"/>
            <ac:spMk id="26" creationId="{45581601-7B6C-48A9-955F-DAB0C2EB4250}"/>
          </ac:spMkLst>
        </pc:spChg>
        <pc:spChg chg="add mod">
          <ac:chgData name="Subramani K" userId="bf009f75-d47a-408b-a678-4666a6eafc4c" providerId="ADAL" clId="{5FCE6499-D586-40CB-B01A-1C261EEF3A96}" dt="2022-03-16T06:27:11.127" v="12" actId="554"/>
          <ac:spMkLst>
            <pc:docMk/>
            <pc:sldMk cId="2508173990" sldId="1202"/>
            <ac:spMk id="27" creationId="{E88A9A86-09F2-4CD5-9085-0BF323C71F98}"/>
          </ac:spMkLst>
        </pc:spChg>
        <pc:spChg chg="del">
          <ac:chgData name="Subramani K" userId="bf009f75-d47a-408b-a678-4666a6eafc4c" providerId="ADAL" clId="{5FCE6499-D586-40CB-B01A-1C261EEF3A96}" dt="2022-03-16T06:26:36.697" v="1" actId="478"/>
          <ac:spMkLst>
            <pc:docMk/>
            <pc:sldMk cId="2508173990" sldId="1202"/>
            <ac:spMk id="44" creationId="{E6631364-11D8-4A99-849B-7F4C110E1531}"/>
          </ac:spMkLst>
        </pc:spChg>
        <pc:spChg chg="del">
          <ac:chgData name="Subramani K" userId="bf009f75-d47a-408b-a678-4666a6eafc4c" providerId="ADAL" clId="{5FCE6499-D586-40CB-B01A-1C261EEF3A96}" dt="2022-03-16T06:26:36.697" v="1" actId="478"/>
          <ac:spMkLst>
            <pc:docMk/>
            <pc:sldMk cId="2508173990" sldId="1202"/>
            <ac:spMk id="47" creationId="{CF9E73D6-20FB-4F6A-BF06-39E8C52520D3}"/>
          </ac:spMkLst>
        </pc:spChg>
        <pc:spChg chg="del">
          <ac:chgData name="Subramani K" userId="bf009f75-d47a-408b-a678-4666a6eafc4c" providerId="ADAL" clId="{5FCE6499-D586-40CB-B01A-1C261EEF3A96}" dt="2022-03-16T06:26:36.697" v="1" actId="478"/>
          <ac:spMkLst>
            <pc:docMk/>
            <pc:sldMk cId="2508173990" sldId="1202"/>
            <ac:spMk id="50" creationId="{1BBB2100-0646-49CB-B787-84A43634528D}"/>
          </ac:spMkLst>
        </pc:spChg>
      </pc:sldChg>
    </pc:docChg>
  </pc:docChgLst>
  <pc:docChgLst>
    <pc:chgData name="Subramani K" userId="bf009f75-d47a-408b-a678-4666a6eafc4c" providerId="ADAL" clId="{366B4F5A-4395-4184-877B-E52DC4B60848}"/>
    <pc:docChg chg="undo custSel modSld">
      <pc:chgData name="Subramani K" userId="bf009f75-d47a-408b-a678-4666a6eafc4c" providerId="ADAL" clId="{366B4F5A-4395-4184-877B-E52DC4B60848}" dt="2022-03-16T02:12:20.539" v="276" actId="1035"/>
      <pc:docMkLst>
        <pc:docMk/>
      </pc:docMkLst>
      <pc:sldChg chg="addSp delSp modSp mod">
        <pc:chgData name="Subramani K" userId="bf009f75-d47a-408b-a678-4666a6eafc4c" providerId="ADAL" clId="{366B4F5A-4395-4184-877B-E52DC4B60848}" dt="2022-03-16T02:12:20.539" v="276" actId="1035"/>
        <pc:sldMkLst>
          <pc:docMk/>
          <pc:sldMk cId="2508173990" sldId="1202"/>
        </pc:sldMkLst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3" creationId="{38A89BC3-EBB0-4E8E-866E-B407DA92EA64}"/>
          </ac:spMkLst>
        </pc:spChg>
        <pc:spChg chg="mod">
          <ac:chgData name="Subramani K" userId="bf009f75-d47a-408b-a678-4666a6eafc4c" providerId="ADAL" clId="{366B4F5A-4395-4184-877B-E52DC4B60848}" dt="2022-03-16T02:12:10.169" v="268" actId="20577"/>
          <ac:spMkLst>
            <pc:docMk/>
            <pc:sldMk cId="2508173990" sldId="1202"/>
            <ac:spMk id="4" creationId="{153BB5DD-E787-40D5-9AA0-9848D6EB31CB}"/>
          </ac:spMkLst>
        </pc:spChg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5" creationId="{033A932D-BF4B-43C7-A1A0-F760C585C0B1}"/>
          </ac:spMkLst>
        </pc:spChg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6" creationId="{C6766735-5C97-4DB5-867B-E58506869CD8}"/>
          </ac:spMkLst>
        </pc:spChg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7" creationId="{FCF8EDEA-6D00-4669-86AE-64498ABE4998}"/>
          </ac:spMkLst>
        </pc:spChg>
        <pc:spChg chg="mod">
          <ac:chgData name="Subramani K" userId="bf009f75-d47a-408b-a678-4666a6eafc4c" providerId="ADAL" clId="{366B4F5A-4395-4184-877B-E52DC4B60848}" dt="2022-03-16T02:04:21.322" v="2"/>
          <ac:spMkLst>
            <pc:docMk/>
            <pc:sldMk cId="2508173990" sldId="1202"/>
            <ac:spMk id="9" creationId="{B7E2EC3C-9883-47AA-9BD1-48DE0A1C8C38}"/>
          </ac:spMkLst>
        </pc:spChg>
        <pc:spChg chg="mod topLvl">
          <ac:chgData name="Subramani K" userId="bf009f75-d47a-408b-a678-4666a6eafc4c" providerId="ADAL" clId="{366B4F5A-4395-4184-877B-E52DC4B60848}" dt="2022-03-16T02:12:20.539" v="276" actId="1035"/>
          <ac:spMkLst>
            <pc:docMk/>
            <pc:sldMk cId="2508173990" sldId="1202"/>
            <ac:spMk id="13" creationId="{627F2011-0F99-4B42-BC2C-8F72C5D3FD8D}"/>
          </ac:spMkLst>
        </pc:spChg>
        <pc:spChg chg="del mod topLvl">
          <ac:chgData name="Subramani K" userId="bf009f75-d47a-408b-a678-4666a6eafc4c" providerId="ADAL" clId="{366B4F5A-4395-4184-877B-E52DC4B60848}" dt="2022-03-16T02:08:09.198" v="99" actId="478"/>
          <ac:spMkLst>
            <pc:docMk/>
            <pc:sldMk cId="2508173990" sldId="1202"/>
            <ac:spMk id="14" creationId="{ACB013D3-E719-43F0-BDCD-32C3B31065C4}"/>
          </ac:spMkLst>
        </pc:spChg>
        <pc:spChg chg="mod topLvl">
          <ac:chgData name="Subramani K" userId="bf009f75-d47a-408b-a678-4666a6eafc4c" providerId="ADAL" clId="{366B4F5A-4395-4184-877B-E52DC4B60848}" dt="2022-03-16T02:12:20.539" v="276" actId="1035"/>
          <ac:spMkLst>
            <pc:docMk/>
            <pc:sldMk cId="2508173990" sldId="1202"/>
            <ac:spMk id="17" creationId="{0CAF469B-8902-4338-847C-D2CF56245C69}"/>
          </ac:spMkLst>
        </pc:spChg>
        <pc:spChg chg="del mod topLvl">
          <ac:chgData name="Subramani K" userId="bf009f75-d47a-408b-a678-4666a6eafc4c" providerId="ADAL" clId="{366B4F5A-4395-4184-877B-E52DC4B60848}" dt="2022-03-16T02:08:21.599" v="102" actId="478"/>
          <ac:spMkLst>
            <pc:docMk/>
            <pc:sldMk cId="2508173990" sldId="1202"/>
            <ac:spMk id="19" creationId="{7260E041-C955-4DC8-BC9C-101DB39CC5AE}"/>
          </ac:spMkLst>
        </pc:spChg>
        <pc:spChg chg="add mod">
          <ac:chgData name="Subramani K" userId="bf009f75-d47a-408b-a678-4666a6eafc4c" providerId="ADAL" clId="{366B4F5A-4395-4184-877B-E52DC4B60848}" dt="2022-03-16T02:12:20.539" v="276" actId="1035"/>
          <ac:spMkLst>
            <pc:docMk/>
            <pc:sldMk cId="2508173990" sldId="1202"/>
            <ac:spMk id="22" creationId="{0508B001-D35B-4372-9283-6934C0C3B788}"/>
          </ac:spMkLst>
        </pc:spChg>
        <pc:grpChg chg="add del mod">
          <ac:chgData name="Subramani K" userId="bf009f75-d47a-408b-a678-4666a6eafc4c" providerId="ADAL" clId="{366B4F5A-4395-4184-877B-E52DC4B60848}" dt="2022-03-16T02:08:01.551" v="95" actId="165"/>
          <ac:grpSpMkLst>
            <pc:docMk/>
            <pc:sldMk cId="2508173990" sldId="1202"/>
            <ac:grpSpMk id="11" creationId="{97536F86-D2BF-4612-B44C-40B0B7FD0E04}"/>
          </ac:grpSpMkLst>
        </pc:grpChg>
        <pc:grpChg chg="add del mod topLvl">
          <ac:chgData name="Subramani K" userId="bf009f75-d47a-408b-a678-4666a6eafc4c" providerId="ADAL" clId="{366B4F5A-4395-4184-877B-E52DC4B60848}" dt="2022-03-16T02:08:07.242" v="98" actId="165"/>
          <ac:grpSpMkLst>
            <pc:docMk/>
            <pc:sldMk cId="2508173990" sldId="1202"/>
            <ac:grpSpMk id="12" creationId="{24CFCB4F-362F-452D-8C20-EBA579C432D8}"/>
          </ac:grpSpMkLst>
        </pc:grpChg>
        <pc:grpChg chg="add del mod">
          <ac:chgData name="Subramani K" userId="bf009f75-d47a-408b-a678-4666a6eafc4c" providerId="ADAL" clId="{366B4F5A-4395-4184-877B-E52DC4B60848}" dt="2022-03-16T02:08:13.885" v="100" actId="165"/>
          <ac:grpSpMkLst>
            <pc:docMk/>
            <pc:sldMk cId="2508173990" sldId="1202"/>
            <ac:grpSpMk id="16" creationId="{3EBAFADD-3701-4E6C-8AFD-713699B4CFF5}"/>
          </ac:grpSpMkLst>
        </pc:grpChg>
        <pc:grpChg chg="del mod topLvl">
          <ac:chgData name="Subramani K" userId="bf009f75-d47a-408b-a678-4666a6eafc4c" providerId="ADAL" clId="{366B4F5A-4395-4184-877B-E52DC4B60848}" dt="2022-03-16T02:08:19.518" v="101" actId="165"/>
          <ac:grpSpMkLst>
            <pc:docMk/>
            <pc:sldMk cId="2508173990" sldId="1202"/>
            <ac:grpSpMk id="18" creationId="{F818523F-5758-4477-98CF-462566225D0C}"/>
          </ac:grpSpMkLst>
        </pc:grpChg>
        <pc:picChg chg="del">
          <ac:chgData name="Subramani K" userId="bf009f75-d47a-408b-a678-4666a6eafc4c" providerId="ADAL" clId="{366B4F5A-4395-4184-877B-E52DC4B60848}" dt="2022-03-16T02:04:38.820" v="3" actId="478"/>
          <ac:picMkLst>
            <pc:docMk/>
            <pc:sldMk cId="2508173990" sldId="1202"/>
            <ac:picMk id="2" creationId="{3D01B861-C612-4D42-8B49-955BD7FE5614}"/>
          </ac:picMkLst>
        </pc:picChg>
        <pc:picChg chg="add mod">
          <ac:chgData name="Subramani K" userId="bf009f75-d47a-408b-a678-4666a6eafc4c" providerId="ADAL" clId="{366B4F5A-4395-4184-877B-E52DC4B60848}" dt="2022-03-16T02:05:28.063" v="6" actId="1076"/>
          <ac:picMkLst>
            <pc:docMk/>
            <pc:sldMk cId="2508173990" sldId="1202"/>
            <ac:picMk id="10" creationId="{5446DAD8-7161-4A32-9DE1-4098BD14CFF1}"/>
          </ac:picMkLst>
        </pc:picChg>
        <pc:picChg chg="mod topLvl">
          <ac:chgData name="Subramani K" userId="bf009f75-d47a-408b-a678-4666a6eafc4c" providerId="ADAL" clId="{366B4F5A-4395-4184-877B-E52DC4B60848}" dt="2022-03-16T02:12:20.539" v="276" actId="1035"/>
          <ac:picMkLst>
            <pc:docMk/>
            <pc:sldMk cId="2508173990" sldId="1202"/>
            <ac:picMk id="15" creationId="{A2713AA8-B718-4E9E-B8AF-FB03D6128D33}"/>
          </ac:picMkLst>
        </pc:picChg>
        <pc:picChg chg="mod topLvl">
          <ac:chgData name="Subramani K" userId="bf009f75-d47a-408b-a678-4666a6eafc4c" providerId="ADAL" clId="{366B4F5A-4395-4184-877B-E52DC4B60848}" dt="2022-03-16T02:12:20.539" v="276" actId="1035"/>
          <ac:picMkLst>
            <pc:docMk/>
            <pc:sldMk cId="2508173990" sldId="1202"/>
            <ac:picMk id="20" creationId="{EF351370-2942-43F1-8DF2-F85387EC1824}"/>
          </ac:picMkLst>
        </pc:picChg>
        <pc:picChg chg="add del">
          <ac:chgData name="Subramani K" userId="bf009f75-d47a-408b-a678-4666a6eafc4c" providerId="ADAL" clId="{366B4F5A-4395-4184-877B-E52DC4B60848}" dt="2022-03-16T02:08:58.127" v="108"/>
          <ac:picMkLst>
            <pc:docMk/>
            <pc:sldMk cId="2508173990" sldId="1202"/>
            <ac:picMk id="1026" creationId="{D607DFA9-A29A-49CC-916A-92C98FCC33D2}"/>
          </ac:picMkLst>
        </pc:picChg>
        <pc:picChg chg="add mod">
          <ac:chgData name="Subramani K" userId="bf009f75-d47a-408b-a678-4666a6eafc4c" providerId="ADAL" clId="{366B4F5A-4395-4184-877B-E52DC4B60848}" dt="2022-03-16T02:12:20.539" v="276" actId="1035"/>
          <ac:picMkLst>
            <pc:docMk/>
            <pc:sldMk cId="2508173990" sldId="1202"/>
            <ac:picMk id="1028" creationId="{9D0445B4-57E7-4C53-8808-6C0E572CE173}"/>
          </ac:picMkLst>
        </pc:picChg>
      </pc:sldChg>
    </pc:docChg>
  </pc:docChgLst>
  <pc:docChgLst>
    <pc:chgData name="Subramani K" userId="bf009f75-d47a-408b-a678-4666a6eafc4c" providerId="ADAL" clId="{C9FC676C-A27E-4DE7-8DBF-52506DE52585}"/>
    <pc:docChg chg="undo custSel modSld">
      <pc:chgData name="Subramani K" userId="bf009f75-d47a-408b-a678-4666a6eafc4c" providerId="ADAL" clId="{C9FC676C-A27E-4DE7-8DBF-52506DE52585}" dt="2022-03-16T02:22:04.026" v="156" actId="1035"/>
      <pc:docMkLst>
        <pc:docMk/>
      </pc:docMkLst>
      <pc:sldChg chg="addSp delSp modSp mod">
        <pc:chgData name="Subramani K" userId="bf009f75-d47a-408b-a678-4666a6eafc4c" providerId="ADAL" clId="{C9FC676C-A27E-4DE7-8DBF-52506DE52585}" dt="2022-03-16T02:22:04.026" v="156" actId="1035"/>
        <pc:sldMkLst>
          <pc:docMk/>
          <pc:sldMk cId="2508173990" sldId="1202"/>
        </pc:sldMkLst>
        <pc:spChg chg="del mod">
          <ac:chgData name="Subramani K" userId="bf009f75-d47a-408b-a678-4666a6eafc4c" providerId="ADAL" clId="{C9FC676C-A27E-4DE7-8DBF-52506DE52585}" dt="2022-03-16T02:17:59.954" v="56" actId="478"/>
          <ac:spMkLst>
            <pc:docMk/>
            <pc:sldMk cId="2508173990" sldId="1202"/>
            <ac:spMk id="4" creationId="{153BB5DD-E787-40D5-9AA0-9848D6EB31CB}"/>
          </ac:spMkLst>
        </pc:spChg>
        <pc:spChg chg="mod">
          <ac:chgData name="Subramani K" userId="bf009f75-d47a-408b-a678-4666a6eafc4c" providerId="ADAL" clId="{C9FC676C-A27E-4DE7-8DBF-52506DE52585}" dt="2022-03-16T02:13:47.820" v="5" actId="404"/>
          <ac:spMkLst>
            <pc:docMk/>
            <pc:sldMk cId="2508173990" sldId="1202"/>
            <ac:spMk id="9" creationId="{B7E2EC3C-9883-47AA-9BD1-48DE0A1C8C38}"/>
          </ac:spMkLst>
        </pc:spChg>
        <pc:spChg chg="add mod">
          <ac:chgData name="Subramani K" userId="bf009f75-d47a-408b-a678-4666a6eafc4c" providerId="ADAL" clId="{C9FC676C-A27E-4DE7-8DBF-52506DE52585}" dt="2022-03-16T02:16:11.169" v="6"/>
          <ac:spMkLst>
            <pc:docMk/>
            <pc:sldMk cId="2508173990" sldId="1202"/>
            <ac:spMk id="11" creationId="{A7B00251-C2D9-4A67-B8BF-963F0B8C8DFD}"/>
          </ac:spMkLst>
        </pc:spChg>
        <pc:spChg chg="add mod">
          <ac:chgData name="Subramani K" userId="bf009f75-d47a-408b-a678-4666a6eafc4c" providerId="ADAL" clId="{C9FC676C-A27E-4DE7-8DBF-52506DE52585}" dt="2022-03-16T02:16:11.169" v="6"/>
          <ac:spMkLst>
            <pc:docMk/>
            <pc:sldMk cId="2508173990" sldId="1202"/>
            <ac:spMk id="12" creationId="{B4BEA475-7A09-41F4-B29E-D01CEF32D3D4}"/>
          </ac:spMkLst>
        </pc:spChg>
        <pc:spChg chg="del">
          <ac:chgData name="Subramani K" userId="bf009f75-d47a-408b-a678-4666a6eafc4c" providerId="ADAL" clId="{C9FC676C-A27E-4DE7-8DBF-52506DE52585}" dt="2022-03-16T02:16:48.785" v="8" actId="478"/>
          <ac:spMkLst>
            <pc:docMk/>
            <pc:sldMk cId="2508173990" sldId="1202"/>
            <ac:spMk id="13" creationId="{627F2011-0F99-4B42-BC2C-8F72C5D3FD8D}"/>
          </ac:spMkLst>
        </pc:spChg>
        <pc:spChg chg="add mod">
          <ac:chgData name="Subramani K" userId="bf009f75-d47a-408b-a678-4666a6eafc4c" providerId="ADAL" clId="{C9FC676C-A27E-4DE7-8DBF-52506DE52585}" dt="2022-03-16T02:16:11.169" v="6"/>
          <ac:spMkLst>
            <pc:docMk/>
            <pc:sldMk cId="2508173990" sldId="1202"/>
            <ac:spMk id="14" creationId="{D4C948DF-669C-42CA-B0CC-3EF35C283FEC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16" creationId="{60A18C8F-7B5B-41C9-9B12-CA8C0561CFEF}"/>
          </ac:spMkLst>
        </pc:spChg>
        <pc:spChg chg="del">
          <ac:chgData name="Subramani K" userId="bf009f75-d47a-408b-a678-4666a6eafc4c" providerId="ADAL" clId="{C9FC676C-A27E-4DE7-8DBF-52506DE52585}" dt="2022-03-16T02:16:48.785" v="8" actId="478"/>
          <ac:spMkLst>
            <pc:docMk/>
            <pc:sldMk cId="2508173990" sldId="1202"/>
            <ac:spMk id="17" creationId="{0CAF469B-8902-4338-847C-D2CF56245C69}"/>
          </ac:spMkLst>
        </pc:spChg>
        <pc:spChg chg="add mod">
          <ac:chgData name="Subramani K" userId="bf009f75-d47a-408b-a678-4666a6eafc4c" providerId="ADAL" clId="{C9FC676C-A27E-4DE7-8DBF-52506DE52585}" dt="2022-03-16T02:19:30.356" v="106" actId="14100"/>
          <ac:spMkLst>
            <pc:docMk/>
            <pc:sldMk cId="2508173990" sldId="1202"/>
            <ac:spMk id="18" creationId="{7CADB652-EBBD-41A2-90DB-03DE8A3E5668}"/>
          </ac:spMkLst>
        </pc:spChg>
        <pc:spChg chg="add mod ord">
          <ac:chgData name="Subramani K" userId="bf009f75-d47a-408b-a678-4666a6eafc4c" providerId="ADAL" clId="{C9FC676C-A27E-4DE7-8DBF-52506DE52585}" dt="2022-03-16T02:18:58.348" v="101" actId="1076"/>
          <ac:spMkLst>
            <pc:docMk/>
            <pc:sldMk cId="2508173990" sldId="1202"/>
            <ac:spMk id="19" creationId="{6588B96B-5141-43BF-AF28-EDC6A8062267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21" creationId="{8F42208D-7DB1-4A8D-A5BD-47426C44E472}"/>
          </ac:spMkLst>
        </pc:spChg>
        <pc:spChg chg="del">
          <ac:chgData name="Subramani K" userId="bf009f75-d47a-408b-a678-4666a6eafc4c" providerId="ADAL" clId="{C9FC676C-A27E-4DE7-8DBF-52506DE52585}" dt="2022-03-16T02:16:48.785" v="8" actId="478"/>
          <ac:spMkLst>
            <pc:docMk/>
            <pc:sldMk cId="2508173990" sldId="1202"/>
            <ac:spMk id="22" creationId="{0508B001-D35B-4372-9283-6934C0C3B788}"/>
          </ac:spMkLst>
        </pc:spChg>
        <pc:spChg chg="add mod">
          <ac:chgData name="Subramani K" userId="bf009f75-d47a-408b-a678-4666a6eafc4c" providerId="ADAL" clId="{C9FC676C-A27E-4DE7-8DBF-52506DE52585}" dt="2022-03-16T02:18:54.846" v="100" actId="14100"/>
          <ac:spMkLst>
            <pc:docMk/>
            <pc:sldMk cId="2508173990" sldId="1202"/>
            <ac:spMk id="23" creationId="{75759C79-B769-44CB-B86F-F20B407DF086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28" creationId="{AF97F43B-DA83-42A9-AE8B-F98E5C5CF72F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29" creationId="{4AA3291F-B78A-45D7-BFAA-E848CF1C41E6}"/>
          </ac:spMkLst>
        </pc:spChg>
        <pc:spChg chg="add del mod">
          <ac:chgData name="Subramani K" userId="bf009f75-d47a-408b-a678-4666a6eafc4c" providerId="ADAL" clId="{C9FC676C-A27E-4DE7-8DBF-52506DE52585}" dt="2022-03-16T02:19:16.363" v="103"/>
          <ac:spMkLst>
            <pc:docMk/>
            <pc:sldMk cId="2508173990" sldId="1202"/>
            <ac:spMk id="30" creationId="{0633E7B4-0EE4-4F61-B983-BA077288D3D8}"/>
          </ac:spMkLst>
        </pc:spChg>
        <pc:spChg chg="add del mod">
          <ac:chgData name="Subramani K" userId="bf009f75-d47a-408b-a678-4666a6eafc4c" providerId="ADAL" clId="{C9FC676C-A27E-4DE7-8DBF-52506DE52585}" dt="2022-03-16T02:19:16.363" v="103"/>
          <ac:spMkLst>
            <pc:docMk/>
            <pc:sldMk cId="2508173990" sldId="1202"/>
            <ac:spMk id="31" creationId="{1688B45E-CC47-4980-A7E6-BFF5D28CF094}"/>
          </ac:spMkLst>
        </pc:spChg>
        <pc:spChg chg="add del mod">
          <ac:chgData name="Subramani K" userId="bf009f75-d47a-408b-a678-4666a6eafc4c" providerId="ADAL" clId="{C9FC676C-A27E-4DE7-8DBF-52506DE52585}" dt="2022-03-16T02:19:16.363" v="103"/>
          <ac:spMkLst>
            <pc:docMk/>
            <pc:sldMk cId="2508173990" sldId="1202"/>
            <ac:spMk id="33" creationId="{B8AEB2F9-F7DC-4904-A315-E906675DCDDE}"/>
          </ac:spMkLst>
        </pc:spChg>
        <pc:spChg chg="add mod">
          <ac:chgData name="Subramani K" userId="bf009f75-d47a-408b-a678-4666a6eafc4c" providerId="ADAL" clId="{C9FC676C-A27E-4DE7-8DBF-52506DE52585}" dt="2022-03-16T02:20:29.753" v="124"/>
          <ac:spMkLst>
            <pc:docMk/>
            <pc:sldMk cId="2508173990" sldId="1202"/>
            <ac:spMk id="35" creationId="{D41AD454-97BD-4FC0-8BC2-A76840D595E5}"/>
          </ac:spMkLst>
        </pc:spChg>
        <pc:spChg chg="add mod">
          <ac:chgData name="Subramani K" userId="bf009f75-d47a-408b-a678-4666a6eafc4c" providerId="ADAL" clId="{C9FC676C-A27E-4DE7-8DBF-52506DE52585}" dt="2022-03-16T02:20:15.916" v="121" actId="1076"/>
          <ac:spMkLst>
            <pc:docMk/>
            <pc:sldMk cId="2508173990" sldId="1202"/>
            <ac:spMk id="36" creationId="{A178787D-3FF6-4157-8904-43CE4CFE993B}"/>
          </ac:spMkLst>
        </pc:spChg>
        <pc:spChg chg="add mod">
          <ac:chgData name="Subramani K" userId="bf009f75-d47a-408b-a678-4666a6eafc4c" providerId="ADAL" clId="{C9FC676C-A27E-4DE7-8DBF-52506DE52585}" dt="2022-03-16T02:20:15.916" v="121" actId="1076"/>
          <ac:spMkLst>
            <pc:docMk/>
            <pc:sldMk cId="2508173990" sldId="1202"/>
            <ac:spMk id="39" creationId="{59CF4A97-B251-43C5-B79D-C1C783A60972}"/>
          </ac:spMkLst>
        </pc:spChg>
        <pc:spChg chg="add mod">
          <ac:chgData name="Subramani K" userId="bf009f75-d47a-408b-a678-4666a6eafc4c" providerId="ADAL" clId="{C9FC676C-A27E-4DE7-8DBF-52506DE52585}" dt="2022-03-16T02:22:04.026" v="156" actId="1035"/>
          <ac:spMkLst>
            <pc:docMk/>
            <pc:sldMk cId="2508173990" sldId="1202"/>
            <ac:spMk id="40" creationId="{8DEDB37C-0362-4C49-838A-4AC6B1A07A91}"/>
          </ac:spMkLst>
        </pc:spChg>
        <pc:picChg chg="del">
          <ac:chgData name="Subramani K" userId="bf009f75-d47a-408b-a678-4666a6eafc4c" providerId="ADAL" clId="{C9FC676C-A27E-4DE7-8DBF-52506DE52585}" dt="2022-03-16T02:16:46.403" v="7" actId="478"/>
          <ac:picMkLst>
            <pc:docMk/>
            <pc:sldMk cId="2508173990" sldId="1202"/>
            <ac:picMk id="10" creationId="{5446DAD8-7161-4A32-9DE1-4098BD14CFF1}"/>
          </ac:picMkLst>
        </pc:picChg>
        <pc:picChg chg="del">
          <ac:chgData name="Subramani K" userId="bf009f75-d47a-408b-a678-4666a6eafc4c" providerId="ADAL" clId="{C9FC676C-A27E-4DE7-8DBF-52506DE52585}" dt="2022-03-16T02:16:48.785" v="8" actId="478"/>
          <ac:picMkLst>
            <pc:docMk/>
            <pc:sldMk cId="2508173990" sldId="1202"/>
            <ac:picMk id="15" creationId="{A2713AA8-B718-4E9E-B8AF-FB03D6128D33}"/>
          </ac:picMkLst>
        </pc:picChg>
        <pc:picChg chg="del">
          <ac:chgData name="Subramani K" userId="bf009f75-d47a-408b-a678-4666a6eafc4c" providerId="ADAL" clId="{C9FC676C-A27E-4DE7-8DBF-52506DE52585}" dt="2022-03-16T02:16:48.785" v="8" actId="478"/>
          <ac:picMkLst>
            <pc:docMk/>
            <pc:sldMk cId="2508173990" sldId="1202"/>
            <ac:picMk id="20" creationId="{EF351370-2942-43F1-8DF2-F85387EC1824}"/>
          </ac:picMkLst>
        </pc:picChg>
        <pc:picChg chg="add del mod">
          <ac:chgData name="Subramani K" userId="bf009f75-d47a-408b-a678-4666a6eafc4c" providerId="ADAL" clId="{C9FC676C-A27E-4DE7-8DBF-52506DE52585}" dt="2022-03-16T02:17:15.194" v="15" actId="478"/>
          <ac:picMkLst>
            <pc:docMk/>
            <pc:sldMk cId="2508173990" sldId="1202"/>
            <ac:picMk id="24" creationId="{15188EAA-D95A-493B-9546-1C7BBDDE2633}"/>
          </ac:picMkLst>
        </pc:picChg>
        <pc:picChg chg="add del mod">
          <ac:chgData name="Subramani K" userId="bf009f75-d47a-408b-a678-4666a6eafc4c" providerId="ADAL" clId="{C9FC676C-A27E-4DE7-8DBF-52506DE52585}" dt="2022-03-16T02:17:15.194" v="15" actId="478"/>
          <ac:picMkLst>
            <pc:docMk/>
            <pc:sldMk cId="2508173990" sldId="1202"/>
            <ac:picMk id="25" creationId="{1DDAD8BD-1D97-4097-A0A1-CC7FDB935C05}"/>
          </ac:picMkLst>
        </pc:picChg>
        <pc:picChg chg="add del mod">
          <ac:chgData name="Subramani K" userId="bf009f75-d47a-408b-a678-4666a6eafc4c" providerId="ADAL" clId="{C9FC676C-A27E-4DE7-8DBF-52506DE52585}" dt="2022-03-16T02:17:16.705" v="17" actId="478"/>
          <ac:picMkLst>
            <pc:docMk/>
            <pc:sldMk cId="2508173990" sldId="1202"/>
            <ac:picMk id="26" creationId="{7AF64B25-B458-4873-9E57-7009C6B0681E}"/>
          </ac:picMkLst>
        </pc:picChg>
        <pc:picChg chg="add del mod">
          <ac:chgData name="Subramani K" userId="bf009f75-d47a-408b-a678-4666a6eafc4c" providerId="ADAL" clId="{C9FC676C-A27E-4DE7-8DBF-52506DE52585}" dt="2022-03-16T02:17:16.106" v="16" actId="478"/>
          <ac:picMkLst>
            <pc:docMk/>
            <pc:sldMk cId="2508173990" sldId="1202"/>
            <ac:picMk id="27" creationId="{C93B414A-2684-4373-9EE1-BA916B787050}"/>
          </ac:picMkLst>
        </pc:picChg>
        <pc:picChg chg="add del mod">
          <ac:chgData name="Subramani K" userId="bf009f75-d47a-408b-a678-4666a6eafc4c" providerId="ADAL" clId="{C9FC676C-A27E-4DE7-8DBF-52506DE52585}" dt="2022-03-16T02:19:16.363" v="103"/>
          <ac:picMkLst>
            <pc:docMk/>
            <pc:sldMk cId="2508173990" sldId="1202"/>
            <ac:picMk id="32" creationId="{14D7412D-EF4A-4891-9BE1-0531B53AFCD0}"/>
          </ac:picMkLst>
        </pc:picChg>
        <pc:picChg chg="add mod">
          <ac:chgData name="Subramani K" userId="bf009f75-d47a-408b-a678-4666a6eafc4c" providerId="ADAL" clId="{C9FC676C-A27E-4DE7-8DBF-52506DE52585}" dt="2022-03-16T02:20:15.916" v="121" actId="1076"/>
          <ac:picMkLst>
            <pc:docMk/>
            <pc:sldMk cId="2508173990" sldId="1202"/>
            <ac:picMk id="34" creationId="{E03B05F1-B4DF-47E5-8D5A-7331FF5B004C}"/>
          </ac:picMkLst>
        </pc:picChg>
        <pc:picChg chg="add mod">
          <ac:chgData name="Subramani K" userId="bf009f75-d47a-408b-a678-4666a6eafc4c" providerId="ADAL" clId="{C9FC676C-A27E-4DE7-8DBF-52506DE52585}" dt="2022-03-16T02:20:15.916" v="121" actId="1076"/>
          <ac:picMkLst>
            <pc:docMk/>
            <pc:sldMk cId="2508173990" sldId="1202"/>
            <ac:picMk id="37" creationId="{EBCC1E09-6CA6-47CC-B319-A733A4A10980}"/>
          </ac:picMkLst>
        </pc:picChg>
        <pc:picChg chg="add mod">
          <ac:chgData name="Subramani K" userId="bf009f75-d47a-408b-a678-4666a6eafc4c" providerId="ADAL" clId="{C9FC676C-A27E-4DE7-8DBF-52506DE52585}" dt="2022-03-16T02:20:15.916" v="121" actId="1076"/>
          <ac:picMkLst>
            <pc:docMk/>
            <pc:sldMk cId="2508173990" sldId="1202"/>
            <ac:picMk id="38" creationId="{10E80A81-23C1-4CEE-A746-2F5E8011D59A}"/>
          </ac:picMkLst>
        </pc:picChg>
        <pc:picChg chg="del">
          <ac:chgData name="Subramani K" userId="bf009f75-d47a-408b-a678-4666a6eafc4c" providerId="ADAL" clId="{C9FC676C-A27E-4DE7-8DBF-52506DE52585}" dt="2022-03-16T02:16:48.785" v="8" actId="478"/>
          <ac:picMkLst>
            <pc:docMk/>
            <pc:sldMk cId="2508173990" sldId="1202"/>
            <ac:picMk id="1028" creationId="{9D0445B4-57E7-4C53-8808-6C0E572CE173}"/>
          </ac:picMkLst>
        </pc:picChg>
      </pc:sldChg>
    </pc:docChg>
  </pc:docChgLst>
  <pc:docChgLst>
    <pc:chgData name="Subramani K" userId="bf009f75-d47a-408b-a678-4666a6eafc4c" providerId="ADAL" clId="{E07CC26F-EB96-48AF-B561-03E8D3992722}"/>
    <pc:docChg chg="modSld">
      <pc:chgData name="Subramani K" userId="bf009f75-d47a-408b-a678-4666a6eafc4c" providerId="ADAL" clId="{E07CC26F-EB96-48AF-B561-03E8D3992722}" dt="2022-03-17T07:35:19.312" v="2" actId="20577"/>
      <pc:docMkLst>
        <pc:docMk/>
      </pc:docMkLst>
      <pc:sldChg chg="modSp mod">
        <pc:chgData name="Subramani K" userId="bf009f75-d47a-408b-a678-4666a6eafc4c" providerId="ADAL" clId="{E07CC26F-EB96-48AF-B561-03E8D3992722}" dt="2022-03-17T07:35:19.312" v="2" actId="20577"/>
        <pc:sldMkLst>
          <pc:docMk/>
          <pc:sldMk cId="2285015065" sldId="1203"/>
        </pc:sldMkLst>
        <pc:spChg chg="mod">
          <ac:chgData name="Subramani K" userId="bf009f75-d47a-408b-a678-4666a6eafc4c" providerId="ADAL" clId="{E07CC26F-EB96-48AF-B561-03E8D3992722}" dt="2022-03-17T07:35:19.312" v="2" actId="20577"/>
          <ac:spMkLst>
            <pc:docMk/>
            <pc:sldMk cId="2285015065" sldId="1203"/>
            <ac:spMk id="9" creationId="{B7E2EC3C-9883-47AA-9BD1-48DE0A1C8C38}"/>
          </ac:spMkLst>
        </pc:spChg>
      </pc:sldChg>
    </pc:docChg>
  </pc:docChgLst>
  <pc:docChgLst>
    <pc:chgData name="lakshmikanth" userId="34ec4a14-2b32-4e23-8e6c-bf79444b9b1f" providerId="ADAL" clId="{BD53E13B-0471-4205-81D9-C7A3081A358A}"/>
    <pc:docChg chg="custSel modSld">
      <pc:chgData name="lakshmikanth" userId="34ec4a14-2b32-4e23-8e6c-bf79444b9b1f" providerId="ADAL" clId="{BD53E13B-0471-4205-81D9-C7A3081A358A}" dt="2022-03-17T12:19:07.169" v="0" actId="478"/>
      <pc:docMkLst>
        <pc:docMk/>
      </pc:docMkLst>
      <pc:sldChg chg="delSp mod">
        <pc:chgData name="lakshmikanth" userId="34ec4a14-2b32-4e23-8e6c-bf79444b9b1f" providerId="ADAL" clId="{BD53E13B-0471-4205-81D9-C7A3081A358A}" dt="2022-03-17T12:19:07.169" v="0" actId="478"/>
        <pc:sldMkLst>
          <pc:docMk/>
          <pc:sldMk cId="2285015065" sldId="1203"/>
        </pc:sldMkLst>
        <pc:spChg chg="del">
          <ac:chgData name="lakshmikanth" userId="34ec4a14-2b32-4e23-8e6c-bf79444b9b1f" providerId="ADAL" clId="{BD53E13B-0471-4205-81D9-C7A3081A358A}" dt="2022-03-17T12:19:07.169" v="0" actId="478"/>
          <ac:spMkLst>
            <pc:docMk/>
            <pc:sldMk cId="2285015065" sldId="1203"/>
            <ac:spMk id="9" creationId="{B7E2EC3C-9883-47AA-9BD1-48DE0A1C8C38}"/>
          </ac:spMkLst>
        </pc:spChg>
        <pc:spChg chg="del">
          <ac:chgData name="lakshmikanth" userId="34ec4a14-2b32-4e23-8e6c-bf79444b9b1f" providerId="ADAL" clId="{BD53E13B-0471-4205-81D9-C7A3081A358A}" dt="2022-03-17T12:19:07.169" v="0" actId="478"/>
          <ac:spMkLst>
            <pc:docMk/>
            <pc:sldMk cId="2285015065" sldId="1203"/>
            <ac:spMk id="12" creationId="{B4BEA475-7A09-41F4-B29E-D01CEF32D3D4}"/>
          </ac:spMkLst>
        </pc:spChg>
      </pc:sldChg>
    </pc:docChg>
  </pc:docChgLst>
  <pc:docChgLst>
    <pc:chgData name="lakshmikanth" userId="34ec4a14-2b32-4e23-8e6c-bf79444b9b1f" providerId="ADAL" clId="{64D1B0D9-C6D8-4859-836D-921DEAD46A3F}"/>
    <pc:docChg chg="undo custSel modSld delMainMaster modMainMaster">
      <pc:chgData name="lakshmikanth" userId="34ec4a14-2b32-4e23-8e6c-bf79444b9b1f" providerId="ADAL" clId="{64D1B0D9-C6D8-4859-836D-921DEAD46A3F}" dt="2022-03-17T06:23:06.922" v="42" actId="1076"/>
      <pc:docMkLst>
        <pc:docMk/>
      </pc:docMkLst>
      <pc:sldChg chg="modSp mod">
        <pc:chgData name="lakshmikanth" userId="34ec4a14-2b32-4e23-8e6c-bf79444b9b1f" providerId="ADAL" clId="{64D1B0D9-C6D8-4859-836D-921DEAD46A3F}" dt="2022-03-17T06:23:06.922" v="42" actId="1076"/>
        <pc:sldMkLst>
          <pc:docMk/>
          <pc:sldMk cId="2508173990" sldId="1202"/>
        </pc:sldMkLst>
        <pc:spChg chg="mod">
          <ac:chgData name="lakshmikanth" userId="34ec4a14-2b32-4e23-8e6c-bf79444b9b1f" providerId="ADAL" clId="{64D1B0D9-C6D8-4859-836D-921DEAD46A3F}" dt="2022-03-17T06:01:09.485" v="16" actId="1076"/>
          <ac:spMkLst>
            <pc:docMk/>
            <pc:sldMk cId="2508173990" sldId="1202"/>
            <ac:spMk id="6" creationId="{225EA034-7FEC-4B55-9E47-01A2191D5A32}"/>
          </ac:spMkLst>
        </pc:spChg>
        <pc:spChg chg="mod">
          <ac:chgData name="lakshmikanth" userId="34ec4a14-2b32-4e23-8e6c-bf79444b9b1f" providerId="ADAL" clId="{64D1B0D9-C6D8-4859-836D-921DEAD46A3F}" dt="2022-03-16T12:02:16.354" v="0"/>
          <ac:spMkLst>
            <pc:docMk/>
            <pc:sldMk cId="2508173990" sldId="1202"/>
            <ac:spMk id="9" creationId="{B7E2EC3C-9883-47AA-9BD1-48DE0A1C8C38}"/>
          </ac:spMkLst>
        </pc:spChg>
        <pc:spChg chg="mod">
          <ac:chgData name="lakshmikanth" userId="34ec4a14-2b32-4e23-8e6c-bf79444b9b1f" providerId="ADAL" clId="{64D1B0D9-C6D8-4859-836D-921DEAD46A3F}" dt="2022-03-17T06:01:09.485" v="16" actId="1076"/>
          <ac:spMkLst>
            <pc:docMk/>
            <pc:sldMk cId="2508173990" sldId="1202"/>
            <ac:spMk id="23" creationId="{340F78A2-C38C-4E18-8368-41998FE19FF1}"/>
          </ac:spMkLst>
        </pc:spChg>
        <pc:spChg chg="mod">
          <ac:chgData name="lakshmikanth" userId="34ec4a14-2b32-4e23-8e6c-bf79444b9b1f" providerId="ADAL" clId="{64D1B0D9-C6D8-4859-836D-921DEAD46A3F}" dt="2022-03-17T06:01:22.434" v="19" actId="1076"/>
          <ac:spMkLst>
            <pc:docMk/>
            <pc:sldMk cId="2508173990" sldId="1202"/>
            <ac:spMk id="25" creationId="{3AF6BCF3-3C65-4A5F-BEC0-CCC5F3A5CF11}"/>
          </ac:spMkLst>
        </pc:spChg>
        <pc:spChg chg="mod">
          <ac:chgData name="lakshmikanth" userId="34ec4a14-2b32-4e23-8e6c-bf79444b9b1f" providerId="ADAL" clId="{64D1B0D9-C6D8-4859-836D-921DEAD46A3F}" dt="2022-03-17T06:02:14.593" v="32" actId="14100"/>
          <ac:spMkLst>
            <pc:docMk/>
            <pc:sldMk cId="2508173990" sldId="1202"/>
            <ac:spMk id="26" creationId="{45581601-7B6C-48A9-955F-DAB0C2EB4250}"/>
          </ac:spMkLst>
        </pc:spChg>
        <pc:spChg chg="mod">
          <ac:chgData name="lakshmikanth" userId="34ec4a14-2b32-4e23-8e6c-bf79444b9b1f" providerId="ADAL" clId="{64D1B0D9-C6D8-4859-836D-921DEAD46A3F}" dt="2022-03-17T06:02:26.363" v="36" actId="14100"/>
          <ac:spMkLst>
            <pc:docMk/>
            <pc:sldMk cId="2508173990" sldId="1202"/>
            <ac:spMk id="27" creationId="{E88A9A86-09F2-4CD5-9085-0BF323C71F98}"/>
          </ac:spMkLst>
        </pc:spChg>
        <pc:spChg chg="mod">
          <ac:chgData name="lakshmikanth" userId="34ec4a14-2b32-4e23-8e6c-bf79444b9b1f" providerId="ADAL" clId="{64D1B0D9-C6D8-4859-836D-921DEAD46A3F}" dt="2022-03-17T06:01:09.485" v="16" actId="1076"/>
          <ac:spMkLst>
            <pc:docMk/>
            <pc:sldMk cId="2508173990" sldId="1202"/>
            <ac:spMk id="42" creationId="{F8E6E74A-225B-4AE4-9AD8-35C4EA611AA3}"/>
          </ac:spMkLst>
        </pc:spChg>
        <pc:spChg chg="mod">
          <ac:chgData name="lakshmikanth" userId="34ec4a14-2b32-4e23-8e6c-bf79444b9b1f" providerId="ADAL" clId="{64D1B0D9-C6D8-4859-836D-921DEAD46A3F}" dt="2022-03-17T06:23:06.922" v="42" actId="1076"/>
          <ac:spMkLst>
            <pc:docMk/>
            <pc:sldMk cId="2508173990" sldId="1202"/>
            <ac:spMk id="54" creationId="{9C8D4826-29E7-4FDB-B873-C0083CDDAB91}"/>
          </ac:spMkLst>
        </pc:spChg>
        <pc:spChg chg="mod">
          <ac:chgData name="lakshmikanth" userId="34ec4a14-2b32-4e23-8e6c-bf79444b9b1f" providerId="ADAL" clId="{64D1B0D9-C6D8-4859-836D-921DEAD46A3F}" dt="2022-03-17T06:01:32.388" v="21" actId="1076"/>
          <ac:spMkLst>
            <pc:docMk/>
            <pc:sldMk cId="2508173990" sldId="1202"/>
            <ac:spMk id="55" creationId="{F5EBB1A0-AF06-434E-9EA6-B0964CEE6498}"/>
          </ac:spMkLst>
        </pc:spChg>
        <pc:spChg chg="mod">
          <ac:chgData name="lakshmikanth" userId="34ec4a14-2b32-4e23-8e6c-bf79444b9b1f" providerId="ADAL" clId="{64D1B0D9-C6D8-4859-836D-921DEAD46A3F}" dt="2022-03-17T06:02:10.768" v="31" actId="1076"/>
          <ac:spMkLst>
            <pc:docMk/>
            <pc:sldMk cId="2508173990" sldId="1202"/>
            <ac:spMk id="56" creationId="{24F21A2C-43BD-4D9B-955A-76AB60E7ECB2}"/>
          </ac:spMkLst>
        </pc:spChg>
        <pc:picChg chg="mod">
          <ac:chgData name="lakshmikanth" userId="34ec4a14-2b32-4e23-8e6c-bf79444b9b1f" providerId="ADAL" clId="{64D1B0D9-C6D8-4859-836D-921DEAD46A3F}" dt="2022-03-17T06:01:09.485" v="16" actId="1076"/>
          <ac:picMkLst>
            <pc:docMk/>
            <pc:sldMk cId="2508173990" sldId="1202"/>
            <ac:picMk id="24" creationId="{9B7350A4-9B33-45A7-A8A2-418E3A339233}"/>
          </ac:picMkLst>
        </pc:picChg>
        <pc:picChg chg="mod">
          <ac:chgData name="lakshmikanth" userId="34ec4a14-2b32-4e23-8e6c-bf79444b9b1f" providerId="ADAL" clId="{64D1B0D9-C6D8-4859-836D-921DEAD46A3F}" dt="2022-03-17T06:01:25.330" v="20" actId="1076"/>
          <ac:picMkLst>
            <pc:docMk/>
            <pc:sldMk cId="2508173990" sldId="1202"/>
            <ac:picMk id="43" creationId="{7E0C7D7C-DA25-484B-8B6A-7526FDAC3741}"/>
          </ac:picMkLst>
        </pc:picChg>
        <pc:picChg chg="mod">
          <ac:chgData name="lakshmikanth" userId="34ec4a14-2b32-4e23-8e6c-bf79444b9b1f" providerId="ADAL" clId="{64D1B0D9-C6D8-4859-836D-921DEAD46A3F}" dt="2022-03-17T06:01:37.697" v="24" actId="1076"/>
          <ac:picMkLst>
            <pc:docMk/>
            <pc:sldMk cId="2508173990" sldId="1202"/>
            <ac:picMk id="48" creationId="{4FC33848-77E1-44A9-BDB1-4A143EC08C04}"/>
          </ac:picMkLst>
        </pc:picChg>
        <pc:picChg chg="mod">
          <ac:chgData name="lakshmikanth" userId="34ec4a14-2b32-4e23-8e6c-bf79444b9b1f" providerId="ADAL" clId="{64D1B0D9-C6D8-4859-836D-921DEAD46A3F}" dt="2022-03-17T06:02:31.128" v="37" actId="1076"/>
          <ac:picMkLst>
            <pc:docMk/>
            <pc:sldMk cId="2508173990" sldId="1202"/>
            <ac:picMk id="49" creationId="{AD6021AC-22A1-422D-AFC2-710F0CB39706}"/>
          </ac:picMkLst>
        </pc:picChg>
        <pc:cxnChg chg="mod">
          <ac:chgData name="lakshmikanth" userId="34ec4a14-2b32-4e23-8e6c-bf79444b9b1f" providerId="ADAL" clId="{64D1B0D9-C6D8-4859-836D-921DEAD46A3F}" dt="2022-03-17T06:02:39.704" v="39" actId="14100"/>
          <ac:cxnSpMkLst>
            <pc:docMk/>
            <pc:sldMk cId="2508173990" sldId="1202"/>
            <ac:cxnSpMk id="3" creationId="{D2BAB3E4-17D6-4C40-988C-76181A47957B}"/>
          </ac:cxnSpMkLst>
        </pc:cxnChg>
        <pc:cxnChg chg="mod">
          <ac:chgData name="lakshmikanth" userId="34ec4a14-2b32-4e23-8e6c-bf79444b9b1f" providerId="ADAL" clId="{64D1B0D9-C6D8-4859-836D-921DEAD46A3F}" dt="2022-03-17T06:01:19.230" v="18" actId="1076"/>
          <ac:cxnSpMkLst>
            <pc:docMk/>
            <pc:sldMk cId="2508173990" sldId="1202"/>
            <ac:cxnSpMk id="5" creationId="{3B1195A0-5F14-47AC-8AB4-2C5EE6597E66}"/>
          </ac:cxnSpMkLst>
        </pc:cxnChg>
        <pc:cxnChg chg="mod">
          <ac:chgData name="lakshmikanth" userId="34ec4a14-2b32-4e23-8e6c-bf79444b9b1f" providerId="ADAL" clId="{64D1B0D9-C6D8-4859-836D-921DEAD46A3F}" dt="2022-03-17T06:01:34.188" v="22" actId="1076"/>
          <ac:cxnSpMkLst>
            <pc:docMk/>
            <pc:sldMk cId="2508173990" sldId="1202"/>
            <ac:cxnSpMk id="52" creationId="{62CBA750-8A82-49D6-BACD-D9D93E8AB6B2}"/>
          </ac:cxnSpMkLst>
        </pc:cxnChg>
        <pc:cxnChg chg="mod">
          <ac:chgData name="lakshmikanth" userId="34ec4a14-2b32-4e23-8e6c-bf79444b9b1f" providerId="ADAL" clId="{64D1B0D9-C6D8-4859-836D-921DEAD46A3F}" dt="2022-03-17T06:02:18.952" v="34" actId="1076"/>
          <ac:cxnSpMkLst>
            <pc:docMk/>
            <pc:sldMk cId="2508173990" sldId="1202"/>
            <ac:cxnSpMk id="53" creationId="{57514183-37CE-4795-92DC-6748CEFF6737}"/>
          </ac:cxnSpMkLst>
        </pc:cxnChg>
      </pc:sldChg>
      <pc:sldMasterChg chg="delSldLayout">
        <pc:chgData name="lakshmikanth" userId="34ec4a14-2b32-4e23-8e6c-bf79444b9b1f" providerId="ADAL" clId="{64D1B0D9-C6D8-4859-836D-921DEAD46A3F}" dt="2022-03-17T05:59:46.464" v="12" actId="2696"/>
        <pc:sldMasterMkLst>
          <pc:docMk/>
          <pc:sldMasterMk cId="4161333945" sldId="2147483654"/>
        </pc:sldMasterMkLst>
        <pc:sldLayoutChg chg="del">
          <pc:chgData name="lakshmikanth" userId="34ec4a14-2b32-4e23-8e6c-bf79444b9b1f" providerId="ADAL" clId="{64D1B0D9-C6D8-4859-836D-921DEAD46A3F}" dt="2022-03-17T05:59:46.464" v="12" actId="2696"/>
          <pc:sldLayoutMkLst>
            <pc:docMk/>
            <pc:sldMasterMk cId="4161333945" sldId="2147483654"/>
            <pc:sldLayoutMk cId="1926339809" sldId="2147483650"/>
          </pc:sldLayoutMkLst>
        </pc:sldLayoutChg>
        <pc:sldLayoutChg chg="del">
          <pc:chgData name="lakshmikanth" userId="34ec4a14-2b32-4e23-8e6c-bf79444b9b1f" providerId="ADAL" clId="{64D1B0D9-C6D8-4859-836D-921DEAD46A3F}" dt="2022-03-17T05:59:42.352" v="1" actId="2696"/>
          <pc:sldLayoutMkLst>
            <pc:docMk/>
            <pc:sldMasterMk cId="4161333945" sldId="2147483654"/>
            <pc:sldLayoutMk cId="1639728466" sldId="2147483655"/>
          </pc:sldLayoutMkLst>
        </pc:sldLayoutChg>
        <pc:sldLayoutChg chg="del">
          <pc:chgData name="lakshmikanth" userId="34ec4a14-2b32-4e23-8e6c-bf79444b9b1f" providerId="ADAL" clId="{64D1B0D9-C6D8-4859-836D-921DEAD46A3F}" dt="2022-03-17T05:59:42.578" v="2" actId="2696"/>
          <pc:sldLayoutMkLst>
            <pc:docMk/>
            <pc:sldMasterMk cId="4161333945" sldId="2147483654"/>
            <pc:sldLayoutMk cId="259000429" sldId="2147483656"/>
          </pc:sldLayoutMkLst>
        </pc:sldLayoutChg>
        <pc:sldLayoutChg chg="del">
          <pc:chgData name="lakshmikanth" userId="34ec4a14-2b32-4e23-8e6c-bf79444b9b1f" providerId="ADAL" clId="{64D1B0D9-C6D8-4859-836D-921DEAD46A3F}" dt="2022-03-17T05:59:42.795" v="3" actId="2696"/>
          <pc:sldLayoutMkLst>
            <pc:docMk/>
            <pc:sldMasterMk cId="4161333945" sldId="2147483654"/>
            <pc:sldLayoutMk cId="295286322" sldId="2147483657"/>
          </pc:sldLayoutMkLst>
        </pc:sldLayoutChg>
        <pc:sldLayoutChg chg="del">
          <pc:chgData name="lakshmikanth" userId="34ec4a14-2b32-4e23-8e6c-bf79444b9b1f" providerId="ADAL" clId="{64D1B0D9-C6D8-4859-836D-921DEAD46A3F}" dt="2022-03-17T05:59:42.939" v="4" actId="2696"/>
          <pc:sldLayoutMkLst>
            <pc:docMk/>
            <pc:sldMasterMk cId="4161333945" sldId="2147483654"/>
            <pc:sldLayoutMk cId="2078663273" sldId="2147483658"/>
          </pc:sldLayoutMkLst>
        </pc:sldLayoutChg>
        <pc:sldLayoutChg chg="del">
          <pc:chgData name="lakshmikanth" userId="34ec4a14-2b32-4e23-8e6c-bf79444b9b1f" providerId="ADAL" clId="{64D1B0D9-C6D8-4859-836D-921DEAD46A3F}" dt="2022-03-17T05:59:43.121" v="5" actId="2696"/>
          <pc:sldLayoutMkLst>
            <pc:docMk/>
            <pc:sldMasterMk cId="4161333945" sldId="2147483654"/>
            <pc:sldLayoutMk cId="2058141232" sldId="2147483659"/>
          </pc:sldLayoutMkLst>
        </pc:sldLayoutChg>
        <pc:sldLayoutChg chg="del">
          <pc:chgData name="lakshmikanth" userId="34ec4a14-2b32-4e23-8e6c-bf79444b9b1f" providerId="ADAL" clId="{64D1B0D9-C6D8-4859-836D-921DEAD46A3F}" dt="2022-03-17T05:59:43.312" v="6" actId="2696"/>
          <pc:sldLayoutMkLst>
            <pc:docMk/>
            <pc:sldMasterMk cId="4161333945" sldId="2147483654"/>
            <pc:sldLayoutMk cId="3108530289" sldId="2147483660"/>
          </pc:sldLayoutMkLst>
        </pc:sldLayoutChg>
        <pc:sldLayoutChg chg="del">
          <pc:chgData name="lakshmikanth" userId="34ec4a14-2b32-4e23-8e6c-bf79444b9b1f" providerId="ADAL" clId="{64D1B0D9-C6D8-4859-836D-921DEAD46A3F}" dt="2022-03-17T05:59:43.525" v="7" actId="2696"/>
          <pc:sldLayoutMkLst>
            <pc:docMk/>
            <pc:sldMasterMk cId="4161333945" sldId="2147483654"/>
            <pc:sldLayoutMk cId="3271842433" sldId="2147483661"/>
          </pc:sldLayoutMkLst>
        </pc:sldLayoutChg>
        <pc:sldLayoutChg chg="del">
          <pc:chgData name="lakshmikanth" userId="34ec4a14-2b32-4e23-8e6c-bf79444b9b1f" providerId="ADAL" clId="{64D1B0D9-C6D8-4859-836D-921DEAD46A3F}" dt="2022-03-17T05:59:43.709" v="8" actId="2696"/>
          <pc:sldLayoutMkLst>
            <pc:docMk/>
            <pc:sldMasterMk cId="4161333945" sldId="2147483654"/>
            <pc:sldLayoutMk cId="2209812380" sldId="2147483662"/>
          </pc:sldLayoutMkLst>
        </pc:sldLayoutChg>
        <pc:sldLayoutChg chg="del">
          <pc:chgData name="lakshmikanth" userId="34ec4a14-2b32-4e23-8e6c-bf79444b9b1f" providerId="ADAL" clId="{64D1B0D9-C6D8-4859-836D-921DEAD46A3F}" dt="2022-03-17T05:59:43.891" v="9" actId="2696"/>
          <pc:sldLayoutMkLst>
            <pc:docMk/>
            <pc:sldMasterMk cId="4161333945" sldId="2147483654"/>
            <pc:sldLayoutMk cId="1785646230" sldId="2147483663"/>
          </pc:sldLayoutMkLst>
        </pc:sldLayoutChg>
        <pc:sldLayoutChg chg="del">
          <pc:chgData name="lakshmikanth" userId="34ec4a14-2b32-4e23-8e6c-bf79444b9b1f" providerId="ADAL" clId="{64D1B0D9-C6D8-4859-836D-921DEAD46A3F}" dt="2022-03-17T05:59:44.071" v="10" actId="2696"/>
          <pc:sldLayoutMkLst>
            <pc:docMk/>
            <pc:sldMasterMk cId="4161333945" sldId="2147483654"/>
            <pc:sldLayoutMk cId="3289023513" sldId="2147483664"/>
          </pc:sldLayoutMkLst>
        </pc:sldLayoutChg>
        <pc:sldLayoutChg chg="del">
          <pc:chgData name="lakshmikanth" userId="34ec4a14-2b32-4e23-8e6c-bf79444b9b1f" providerId="ADAL" clId="{64D1B0D9-C6D8-4859-836D-921DEAD46A3F}" dt="2022-03-17T05:59:44.248" v="11" actId="2696"/>
          <pc:sldLayoutMkLst>
            <pc:docMk/>
            <pc:sldMasterMk cId="4161333945" sldId="2147483654"/>
            <pc:sldLayoutMk cId="3143237465" sldId="2147483665"/>
          </pc:sldLayoutMkLst>
        </pc:sldLayoutChg>
      </pc:sldMasterChg>
      <pc:sldMasterChg chg="modSp mod">
        <pc:chgData name="lakshmikanth" userId="34ec4a14-2b32-4e23-8e6c-bf79444b9b1f" providerId="ADAL" clId="{64D1B0D9-C6D8-4859-836D-921DEAD46A3F}" dt="2022-03-17T06:03:16.215" v="41" actId="14100"/>
        <pc:sldMasterMkLst>
          <pc:docMk/>
          <pc:sldMasterMk cId="933481472" sldId="2147483684"/>
        </pc:sldMasterMkLst>
        <pc:graphicFrameChg chg="mod modGraphic">
          <ac:chgData name="lakshmikanth" userId="34ec4a14-2b32-4e23-8e6c-bf79444b9b1f" providerId="ADAL" clId="{64D1B0D9-C6D8-4859-836D-921DEAD46A3F}" dt="2022-03-17T06:03:16.215" v="41" actId="14100"/>
          <ac:graphicFrameMkLst>
            <pc:docMk/>
            <pc:sldMasterMk cId="933481472" sldId="2147483684"/>
            <ac:graphicFrameMk id="4" creationId="{E2EF0984-7CEB-4BD2-B22A-EF45018E6E2B}"/>
          </ac:graphicFrameMkLst>
        </pc:graphicFrameChg>
      </pc:sldMasterChg>
      <pc:sldMasterChg chg="del delSldLayout">
        <pc:chgData name="lakshmikanth" userId="34ec4a14-2b32-4e23-8e6c-bf79444b9b1f" providerId="ADAL" clId="{64D1B0D9-C6D8-4859-836D-921DEAD46A3F}" dt="2022-03-17T06:00:07.684" v="13" actId="6013"/>
        <pc:sldMasterMkLst>
          <pc:docMk/>
          <pc:sldMasterMk cId="2012573480" sldId="2147483684"/>
        </pc:sldMasterMkLst>
        <pc:sldLayoutChg chg="del">
          <pc:chgData name="lakshmikanth" userId="34ec4a14-2b32-4e23-8e6c-bf79444b9b1f" providerId="ADAL" clId="{64D1B0D9-C6D8-4859-836D-921DEAD46A3F}" dt="2022-03-17T06:00:07.684" v="13" actId="6013"/>
          <pc:sldLayoutMkLst>
            <pc:docMk/>
            <pc:sldMasterMk cId="2012573480" sldId="2147483684"/>
            <pc:sldLayoutMk cId="4120363765" sldId="2147483685"/>
          </pc:sldLayoutMkLst>
        </pc:sldLayoutChg>
      </pc:sldMasterChg>
    </pc:docChg>
  </pc:docChgLst>
  <pc:docChgLst>
    <pc:chgData name="Subramani K" userId="bf009f75-d47a-408b-a678-4666a6eafc4c" providerId="ADAL" clId="{225D53E6-453E-47BC-8EAA-CCA061213C2E}"/>
    <pc:docChg chg="undo custSel modSld">
      <pc:chgData name="Subramani K" userId="bf009f75-d47a-408b-a678-4666a6eafc4c" providerId="ADAL" clId="{225D53E6-453E-47BC-8EAA-CCA061213C2E}" dt="2022-03-16T06:10:18.419" v="126"/>
      <pc:docMkLst>
        <pc:docMk/>
      </pc:docMkLst>
      <pc:sldChg chg="addSp delSp modSp mod">
        <pc:chgData name="Subramani K" userId="bf009f75-d47a-408b-a678-4666a6eafc4c" providerId="ADAL" clId="{225D53E6-453E-47BC-8EAA-CCA061213C2E}" dt="2022-03-16T06:10:18.419" v="126"/>
        <pc:sldMkLst>
          <pc:docMk/>
          <pc:sldMk cId="2508173990" sldId="1202"/>
        </pc:sldMkLst>
        <pc:spChg chg="add mod">
          <ac:chgData name="Subramani K" userId="bf009f75-d47a-408b-a678-4666a6eafc4c" providerId="ADAL" clId="{225D53E6-453E-47BC-8EAA-CCA061213C2E}" dt="2022-03-16T06:09:32.075" v="115" actId="208"/>
          <ac:spMkLst>
            <pc:docMk/>
            <pc:sldMk cId="2508173990" sldId="1202"/>
            <ac:spMk id="6" creationId="{225EA034-7FEC-4B55-9E47-01A2191D5A32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16" creationId="{60A18C8F-7B5B-41C9-9B12-CA8C0561CFEF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18" creationId="{7CADB652-EBBD-41A2-90DB-03DE8A3E5668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19" creationId="{6588B96B-5141-43BF-AF28-EDC6A8062267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21" creationId="{8F42208D-7DB1-4A8D-A5BD-47426C44E472}"/>
          </ac:spMkLst>
        </pc:spChg>
        <pc:spChg chg="mod topLvl">
          <ac:chgData name="Subramani K" userId="bf009f75-d47a-408b-a678-4666a6eafc4c" providerId="ADAL" clId="{225D53E6-453E-47BC-8EAA-CCA061213C2E}" dt="2022-03-16T06:10:15.991" v="124"/>
          <ac:spMkLst>
            <pc:docMk/>
            <pc:sldMk cId="2508173990" sldId="1202"/>
            <ac:spMk id="22" creationId="{08B2B303-E3EB-42AD-B97F-4A4482E487D6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23" creationId="{75759C79-B769-44CB-B86F-F20B407DF086}"/>
          </ac:spMkLst>
        </pc:spChg>
        <pc:spChg chg="mod">
          <ac:chgData name="Subramani K" userId="bf009f75-d47a-408b-a678-4666a6eafc4c" providerId="ADAL" clId="{225D53E6-453E-47BC-8EAA-CCA061213C2E}" dt="2022-03-16T05:57:37.094" v="1"/>
          <ac:spMkLst>
            <pc:docMk/>
            <pc:sldMk cId="2508173990" sldId="1202"/>
            <ac:spMk id="27" creationId="{605AF365-D596-40A5-93DD-02AA63F62D32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28" creationId="{AF97F43B-DA83-42A9-AE8B-F98E5C5CF72F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29" creationId="{4AA3291F-B78A-45D7-BFAA-E848CF1C41E6}"/>
          </ac:spMkLst>
        </pc:spChg>
        <pc:spChg chg="mod">
          <ac:chgData name="Subramani K" userId="bf009f75-d47a-408b-a678-4666a6eafc4c" providerId="ADAL" clId="{225D53E6-453E-47BC-8EAA-CCA061213C2E}" dt="2022-03-16T05:57:37.094" v="1"/>
          <ac:spMkLst>
            <pc:docMk/>
            <pc:sldMk cId="2508173990" sldId="1202"/>
            <ac:spMk id="33" creationId="{DC2470C5-FE34-46C1-9524-10E6CF2502F4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35" creationId="{D41AD454-97BD-4FC0-8BC2-A76840D595E5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36" creationId="{A178787D-3FF6-4157-8904-43CE4CFE993B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39" creationId="{59CF4A97-B251-43C5-B79D-C1C783A60972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40" creationId="{8DEDB37C-0362-4C49-838A-4AC6B1A07A91}"/>
          </ac:spMkLst>
        </pc:spChg>
        <pc:spChg chg="add mod">
          <ac:chgData name="Subramani K" userId="bf009f75-d47a-408b-a678-4666a6eafc4c" providerId="ADAL" clId="{225D53E6-453E-47BC-8EAA-CCA061213C2E}" dt="2022-03-16T05:57:37.094" v="1"/>
          <ac:spMkLst>
            <pc:docMk/>
            <pc:sldMk cId="2508173990" sldId="1202"/>
            <ac:spMk id="42" creationId="{F8E6E74A-225B-4AE4-9AD8-35C4EA611AA3}"/>
          </ac:spMkLst>
        </pc:spChg>
        <pc:spChg chg="add mod">
          <ac:chgData name="Subramani K" userId="bf009f75-d47a-408b-a678-4666a6eafc4c" providerId="ADAL" clId="{225D53E6-453E-47BC-8EAA-CCA061213C2E}" dt="2022-03-16T06:10:14.138" v="123" actId="20577"/>
          <ac:spMkLst>
            <pc:docMk/>
            <pc:sldMk cId="2508173990" sldId="1202"/>
            <ac:spMk id="44" creationId="{E6631364-11D8-4A99-849B-7F4C110E1531}"/>
          </ac:spMkLst>
        </pc:spChg>
        <pc:spChg chg="add del mod">
          <ac:chgData name="Subramani K" userId="bf009f75-d47a-408b-a678-4666a6eafc4c" providerId="ADAL" clId="{225D53E6-453E-47BC-8EAA-CCA061213C2E}" dt="2022-03-16T06:07:23.577" v="24"/>
          <ac:spMkLst>
            <pc:docMk/>
            <pc:sldMk cId="2508173990" sldId="1202"/>
            <ac:spMk id="46" creationId="{869A34C7-09F1-4EE3-96B8-2CCE44AC0D92}"/>
          </ac:spMkLst>
        </pc:spChg>
        <pc:spChg chg="add mod">
          <ac:chgData name="Subramani K" userId="bf009f75-d47a-408b-a678-4666a6eafc4c" providerId="ADAL" clId="{225D53E6-453E-47BC-8EAA-CCA061213C2E}" dt="2022-03-16T06:10:17.426" v="125"/>
          <ac:spMkLst>
            <pc:docMk/>
            <pc:sldMk cId="2508173990" sldId="1202"/>
            <ac:spMk id="47" creationId="{CF9E73D6-20FB-4F6A-BF06-39E8C52520D3}"/>
          </ac:spMkLst>
        </pc:spChg>
        <pc:spChg chg="add mod">
          <ac:chgData name="Subramani K" userId="bf009f75-d47a-408b-a678-4666a6eafc4c" providerId="ADAL" clId="{225D53E6-453E-47BC-8EAA-CCA061213C2E}" dt="2022-03-16T06:10:18.419" v="126"/>
          <ac:spMkLst>
            <pc:docMk/>
            <pc:sldMk cId="2508173990" sldId="1202"/>
            <ac:spMk id="50" creationId="{1BBB2100-0646-49CB-B787-84A43634528D}"/>
          </ac:spMkLst>
        </pc:spChg>
        <pc:spChg chg="add mod">
          <ac:chgData name="Subramani K" userId="bf009f75-d47a-408b-a678-4666a6eafc4c" providerId="ADAL" clId="{225D53E6-453E-47BC-8EAA-CCA061213C2E}" dt="2022-03-16T06:09:32.075" v="115" actId="208"/>
          <ac:spMkLst>
            <pc:docMk/>
            <pc:sldMk cId="2508173990" sldId="1202"/>
            <ac:spMk id="54" creationId="{9C8D4826-29E7-4FDB-B873-C0083CDDAB91}"/>
          </ac:spMkLst>
        </pc:spChg>
        <pc:spChg chg="add mod">
          <ac:chgData name="Subramani K" userId="bf009f75-d47a-408b-a678-4666a6eafc4c" providerId="ADAL" clId="{225D53E6-453E-47BC-8EAA-CCA061213C2E}" dt="2022-03-16T06:09:32.075" v="115" actId="208"/>
          <ac:spMkLst>
            <pc:docMk/>
            <pc:sldMk cId="2508173990" sldId="1202"/>
            <ac:spMk id="55" creationId="{F5EBB1A0-AF06-434E-9EA6-B0964CEE6498}"/>
          </ac:spMkLst>
        </pc:spChg>
        <pc:spChg chg="add mod">
          <ac:chgData name="Subramani K" userId="bf009f75-d47a-408b-a678-4666a6eafc4c" providerId="ADAL" clId="{225D53E6-453E-47BC-8EAA-CCA061213C2E}" dt="2022-03-16T06:09:32.075" v="115" actId="208"/>
          <ac:spMkLst>
            <pc:docMk/>
            <pc:sldMk cId="2508173990" sldId="1202"/>
            <ac:spMk id="56" creationId="{24F21A2C-43BD-4D9B-955A-76AB60E7ECB2}"/>
          </ac:spMkLst>
        </pc:spChg>
        <pc:grpChg chg="add del mod">
          <ac:chgData name="Subramani K" userId="bf009f75-d47a-408b-a678-4666a6eafc4c" providerId="ADAL" clId="{225D53E6-453E-47BC-8EAA-CCA061213C2E}" dt="2022-03-16T05:57:54.865" v="4" actId="165"/>
          <ac:grpSpMkLst>
            <pc:docMk/>
            <pc:sldMk cId="2508173990" sldId="1202"/>
            <ac:grpSpMk id="20" creationId="{931646EE-BC77-4CF5-9CB6-DE3409647F6D}"/>
          </ac:grpSpMkLst>
        </pc:grpChg>
        <pc:grpChg chg="add del mod">
          <ac:chgData name="Subramani K" userId="bf009f75-d47a-408b-a678-4666a6eafc4c" providerId="ADAL" clId="{225D53E6-453E-47BC-8EAA-CCA061213C2E}" dt="2022-03-16T05:57:50.010" v="3" actId="478"/>
          <ac:grpSpMkLst>
            <pc:docMk/>
            <pc:sldMk cId="2508173990" sldId="1202"/>
            <ac:grpSpMk id="26" creationId="{47C452E3-B3DA-434F-8FCE-2C19FB6FEB61}"/>
          </ac:grpSpMkLst>
        </pc:grpChg>
        <pc:grpChg chg="add del mod">
          <ac:chgData name="Subramani K" userId="bf009f75-d47a-408b-a678-4666a6eafc4c" providerId="ADAL" clId="{225D53E6-453E-47BC-8EAA-CCA061213C2E}" dt="2022-03-16T05:57:50.010" v="3" actId="478"/>
          <ac:grpSpMkLst>
            <pc:docMk/>
            <pc:sldMk cId="2508173990" sldId="1202"/>
            <ac:grpSpMk id="32" creationId="{BE544A1F-9677-4B1F-8FFA-D5B7A14F4BBB}"/>
          </ac:grpSpMkLst>
        </pc:grpChg>
        <pc:picChg chg="mod topLvl">
          <ac:chgData name="Subramani K" userId="bf009f75-d47a-408b-a678-4666a6eafc4c" providerId="ADAL" clId="{225D53E6-453E-47BC-8EAA-CCA061213C2E}" dt="2022-03-16T05:58:03.122" v="8" actId="1076"/>
          <ac:picMkLst>
            <pc:docMk/>
            <pc:sldMk cId="2508173990" sldId="1202"/>
            <ac:picMk id="24" creationId="{9B7350A4-9B33-45A7-A8A2-418E3A339233}"/>
          </ac:picMkLst>
        </pc:picChg>
        <pc:picChg chg="mod">
          <ac:chgData name="Subramani K" userId="bf009f75-d47a-408b-a678-4666a6eafc4c" providerId="ADAL" clId="{225D53E6-453E-47BC-8EAA-CCA061213C2E}" dt="2022-03-16T05:57:37.094" v="1"/>
          <ac:picMkLst>
            <pc:docMk/>
            <pc:sldMk cId="2508173990" sldId="1202"/>
            <ac:picMk id="30" creationId="{611E74C2-4B27-4001-98AF-59FC8CF8E57F}"/>
          </ac:picMkLst>
        </pc:picChg>
        <pc:picChg chg="del">
          <ac:chgData name="Subramani K" userId="bf009f75-d47a-408b-a678-4666a6eafc4c" providerId="ADAL" clId="{225D53E6-453E-47BC-8EAA-CCA061213C2E}" dt="2022-03-16T05:56:29.343" v="0" actId="478"/>
          <ac:picMkLst>
            <pc:docMk/>
            <pc:sldMk cId="2508173990" sldId="1202"/>
            <ac:picMk id="34" creationId="{E03B05F1-B4DF-47E5-8D5A-7331FF5B004C}"/>
          </ac:picMkLst>
        </pc:picChg>
        <pc:picChg chg="del">
          <ac:chgData name="Subramani K" userId="bf009f75-d47a-408b-a678-4666a6eafc4c" providerId="ADAL" clId="{225D53E6-453E-47BC-8EAA-CCA061213C2E}" dt="2022-03-16T05:56:29.343" v="0" actId="478"/>
          <ac:picMkLst>
            <pc:docMk/>
            <pc:sldMk cId="2508173990" sldId="1202"/>
            <ac:picMk id="37" creationId="{EBCC1E09-6CA6-47CC-B319-A733A4A10980}"/>
          </ac:picMkLst>
        </pc:picChg>
        <pc:picChg chg="del">
          <ac:chgData name="Subramani K" userId="bf009f75-d47a-408b-a678-4666a6eafc4c" providerId="ADAL" clId="{225D53E6-453E-47BC-8EAA-CCA061213C2E}" dt="2022-03-16T05:56:29.343" v="0" actId="478"/>
          <ac:picMkLst>
            <pc:docMk/>
            <pc:sldMk cId="2508173990" sldId="1202"/>
            <ac:picMk id="38" creationId="{10E80A81-23C1-4CEE-A746-2F5E8011D59A}"/>
          </ac:picMkLst>
        </pc:picChg>
        <pc:picChg chg="mod">
          <ac:chgData name="Subramani K" userId="bf009f75-d47a-408b-a678-4666a6eafc4c" providerId="ADAL" clId="{225D53E6-453E-47BC-8EAA-CCA061213C2E}" dt="2022-03-16T05:57:37.094" v="1"/>
          <ac:picMkLst>
            <pc:docMk/>
            <pc:sldMk cId="2508173990" sldId="1202"/>
            <ac:picMk id="41" creationId="{583C252F-41C1-46B3-9C4F-BB6AE5EAD7DF}"/>
          </ac:picMkLst>
        </pc:picChg>
        <pc:picChg chg="add mod">
          <ac:chgData name="Subramani K" userId="bf009f75-d47a-408b-a678-4666a6eafc4c" providerId="ADAL" clId="{225D53E6-453E-47BC-8EAA-CCA061213C2E}" dt="2022-03-16T06:07:21.217" v="22" actId="1076"/>
          <ac:picMkLst>
            <pc:docMk/>
            <pc:sldMk cId="2508173990" sldId="1202"/>
            <ac:picMk id="43" creationId="{7E0C7D7C-DA25-484B-8B6A-7526FDAC3741}"/>
          </ac:picMkLst>
        </pc:picChg>
        <pc:picChg chg="add del mod">
          <ac:chgData name="Subramani K" userId="bf009f75-d47a-408b-a678-4666a6eafc4c" providerId="ADAL" clId="{225D53E6-453E-47BC-8EAA-CCA061213C2E}" dt="2022-03-16T06:07:23.577" v="24"/>
          <ac:picMkLst>
            <pc:docMk/>
            <pc:sldMk cId="2508173990" sldId="1202"/>
            <ac:picMk id="45" creationId="{8FB87B58-4962-4111-BC09-FF7F1D6E27F9}"/>
          </ac:picMkLst>
        </pc:picChg>
        <pc:picChg chg="add mod">
          <ac:chgData name="Subramani K" userId="bf009f75-d47a-408b-a678-4666a6eafc4c" providerId="ADAL" clId="{225D53E6-453E-47BC-8EAA-CCA061213C2E}" dt="2022-03-16T06:07:32.206" v="27" actId="1076"/>
          <ac:picMkLst>
            <pc:docMk/>
            <pc:sldMk cId="2508173990" sldId="1202"/>
            <ac:picMk id="48" creationId="{4FC33848-77E1-44A9-BDB1-4A143EC08C04}"/>
          </ac:picMkLst>
        </pc:picChg>
        <pc:picChg chg="add mod">
          <ac:chgData name="Subramani K" userId="bf009f75-d47a-408b-a678-4666a6eafc4c" providerId="ADAL" clId="{225D53E6-453E-47BC-8EAA-CCA061213C2E}" dt="2022-03-16T06:07:39.261" v="38" actId="1037"/>
          <ac:picMkLst>
            <pc:docMk/>
            <pc:sldMk cId="2508173990" sldId="1202"/>
            <ac:picMk id="49" creationId="{AD6021AC-22A1-422D-AFC2-710F0CB39706}"/>
          </ac:picMkLst>
        </pc:picChg>
        <pc:cxnChg chg="add mod">
          <ac:chgData name="Subramani K" userId="bf009f75-d47a-408b-a678-4666a6eafc4c" providerId="ADAL" clId="{225D53E6-453E-47BC-8EAA-CCA061213C2E}" dt="2022-03-16T06:07:48.836" v="42" actId="1036"/>
          <ac:cxnSpMkLst>
            <pc:docMk/>
            <pc:sldMk cId="2508173990" sldId="1202"/>
            <ac:cxnSpMk id="3" creationId="{D2BAB3E4-17D6-4C40-988C-76181A47957B}"/>
          </ac:cxnSpMkLst>
        </pc:cxnChg>
        <pc:cxnChg chg="add">
          <ac:chgData name="Subramani K" userId="bf009f75-d47a-408b-a678-4666a6eafc4c" providerId="ADAL" clId="{225D53E6-453E-47BC-8EAA-CCA061213C2E}" dt="2022-03-16T06:07:58.613" v="45" actId="11529"/>
          <ac:cxnSpMkLst>
            <pc:docMk/>
            <pc:sldMk cId="2508173990" sldId="1202"/>
            <ac:cxnSpMk id="5" creationId="{3B1195A0-5F14-47AC-8AB4-2C5EE6597E66}"/>
          </ac:cxnSpMkLst>
        </pc:cxnChg>
        <pc:cxnChg chg="del mod topLvl">
          <ac:chgData name="Subramani K" userId="bf009f75-d47a-408b-a678-4666a6eafc4c" providerId="ADAL" clId="{225D53E6-453E-47BC-8EAA-CCA061213C2E}" dt="2022-03-16T05:57:56.845" v="5" actId="478"/>
          <ac:cxnSpMkLst>
            <pc:docMk/>
            <pc:sldMk cId="2508173990" sldId="1202"/>
            <ac:cxnSpMk id="25" creationId="{A6661658-2DD2-4FDB-A745-10991597C9B4}"/>
          </ac:cxnSpMkLst>
        </pc:cxnChg>
        <pc:cxnChg chg="mod">
          <ac:chgData name="Subramani K" userId="bf009f75-d47a-408b-a678-4666a6eafc4c" providerId="ADAL" clId="{225D53E6-453E-47BC-8EAA-CCA061213C2E}" dt="2022-03-16T05:57:37.094" v="1"/>
          <ac:cxnSpMkLst>
            <pc:docMk/>
            <pc:sldMk cId="2508173990" sldId="1202"/>
            <ac:cxnSpMk id="31" creationId="{92B7F284-AF54-4EA4-816C-27E29F0D6619}"/>
          </ac:cxnSpMkLst>
        </pc:cxnChg>
        <pc:cxnChg chg="add del mod">
          <ac:chgData name="Subramani K" userId="bf009f75-d47a-408b-a678-4666a6eafc4c" providerId="ADAL" clId="{225D53E6-453E-47BC-8EAA-CCA061213C2E}" dt="2022-03-16T06:07:50.341" v="44"/>
          <ac:cxnSpMkLst>
            <pc:docMk/>
            <pc:sldMk cId="2508173990" sldId="1202"/>
            <ac:cxnSpMk id="51" creationId="{6F8F163E-78C5-4B5C-8F48-C87F73CD235A}"/>
          </ac:cxnSpMkLst>
        </pc:cxnChg>
        <pc:cxnChg chg="add mod">
          <ac:chgData name="Subramani K" userId="bf009f75-d47a-408b-a678-4666a6eafc4c" providerId="ADAL" clId="{225D53E6-453E-47BC-8EAA-CCA061213C2E}" dt="2022-03-16T06:08:01.592" v="47" actId="1076"/>
          <ac:cxnSpMkLst>
            <pc:docMk/>
            <pc:sldMk cId="2508173990" sldId="1202"/>
            <ac:cxnSpMk id="52" creationId="{62CBA750-8A82-49D6-BACD-D9D93E8AB6B2}"/>
          </ac:cxnSpMkLst>
        </pc:cxnChg>
        <pc:cxnChg chg="add mod">
          <ac:chgData name="Subramani K" userId="bf009f75-d47a-408b-a678-4666a6eafc4c" providerId="ADAL" clId="{225D53E6-453E-47BC-8EAA-CCA061213C2E}" dt="2022-03-16T06:08:05.508" v="49" actId="1076"/>
          <ac:cxnSpMkLst>
            <pc:docMk/>
            <pc:sldMk cId="2508173990" sldId="1202"/>
            <ac:cxnSpMk id="53" creationId="{57514183-37CE-4795-92DC-6748CEFF6737}"/>
          </ac:cxnSpMkLst>
        </pc:cxnChg>
      </pc:sldChg>
    </pc:docChg>
  </pc:docChgLst>
  <pc:docChgLst>
    <pc:chgData name="Subramani K" userId="bf009f75-d47a-408b-a678-4666a6eafc4c" providerId="ADAL" clId="{0DE68FA3-B9B3-4ABD-95A8-6EB68E1C3242}"/>
    <pc:docChg chg="undo custSel delSld modSld">
      <pc:chgData name="Subramani K" userId="bf009f75-d47a-408b-a678-4666a6eafc4c" providerId="ADAL" clId="{0DE68FA3-B9B3-4ABD-95A8-6EB68E1C3242}" dt="2022-03-16T02:03:38.528" v="44" actId="207"/>
      <pc:docMkLst>
        <pc:docMk/>
      </pc:docMkLst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2280253278" sldId="918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3516150905" sldId="963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1302798844" sldId="964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1529230612" sldId="965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1316588319" sldId="1063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2938408761" sldId="1080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4256484723" sldId="1081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1552151777" sldId="1184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1744988023" sldId="1185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2896177132" sldId="1201"/>
        </pc:sldMkLst>
      </pc:sldChg>
      <pc:sldChg chg="addSp modSp mod">
        <pc:chgData name="Subramani K" userId="bf009f75-d47a-408b-a678-4666a6eafc4c" providerId="ADAL" clId="{0DE68FA3-B9B3-4ABD-95A8-6EB68E1C3242}" dt="2022-03-16T02:03:38.528" v="44" actId="207"/>
        <pc:sldMkLst>
          <pc:docMk/>
          <pc:sldMk cId="2508173990" sldId="1202"/>
        </pc:sldMkLst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3" creationId="{38A89BC3-EBB0-4E8E-866E-B407DA92EA64}"/>
          </ac:spMkLst>
        </pc:spChg>
        <pc:spChg chg="add mod">
          <ac:chgData name="Subramani K" userId="bf009f75-d47a-408b-a678-4666a6eafc4c" providerId="ADAL" clId="{0DE68FA3-B9B3-4ABD-95A8-6EB68E1C3242}" dt="2022-03-16T02:02:39.447" v="27" actId="1076"/>
          <ac:spMkLst>
            <pc:docMk/>
            <pc:sldMk cId="2508173990" sldId="1202"/>
            <ac:spMk id="4" creationId="{153BB5DD-E787-40D5-9AA0-9848D6EB31CB}"/>
          </ac:spMkLst>
        </pc:spChg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5" creationId="{033A932D-BF4B-43C7-A1A0-F760C585C0B1}"/>
          </ac:spMkLst>
        </pc:spChg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6" creationId="{C6766735-5C97-4DB5-867B-E58506869CD8}"/>
          </ac:spMkLst>
        </pc:spChg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7" creationId="{FCF8EDEA-6D00-4669-86AE-64498ABE4998}"/>
          </ac:spMkLst>
        </pc:spChg>
        <pc:spChg chg="add mod">
          <ac:chgData name="Subramani K" userId="bf009f75-d47a-408b-a678-4666a6eafc4c" providerId="ADAL" clId="{0DE68FA3-B9B3-4ABD-95A8-6EB68E1C3242}" dt="2022-03-16T02:03:38.528" v="44" actId="207"/>
          <ac:spMkLst>
            <pc:docMk/>
            <pc:sldMk cId="2508173990" sldId="1202"/>
            <ac:spMk id="9" creationId="{B7E2EC3C-9883-47AA-9BD1-48DE0A1C8C38}"/>
          </ac:spMkLst>
        </pc:spChg>
        <pc:picChg chg="add mod">
          <ac:chgData name="Subramani K" userId="bf009f75-d47a-408b-a678-4666a6eafc4c" providerId="ADAL" clId="{0DE68FA3-B9B3-4ABD-95A8-6EB68E1C3242}" dt="2022-03-16T01:25:09.989" v="4" actId="1076"/>
          <ac:picMkLst>
            <pc:docMk/>
            <pc:sldMk cId="2508173990" sldId="1202"/>
            <ac:picMk id="2" creationId="{3D01B861-C612-4D42-8B49-955BD7FE5614}"/>
          </ac:picMkLst>
        </pc:picChg>
      </pc:sldChg>
      <pc:sldChg chg="del">
        <pc:chgData name="Subramani K" userId="bf009f75-d47a-408b-a678-4666a6eafc4c" providerId="ADAL" clId="{0DE68FA3-B9B3-4ABD-95A8-6EB68E1C3242}" dt="2022-03-16T01:24:45.745" v="2" actId="47"/>
        <pc:sldMkLst>
          <pc:docMk/>
          <pc:sldMk cId="3955926053" sldId="1204"/>
        </pc:sldMkLst>
      </pc:sldChg>
    </pc:docChg>
  </pc:docChgLst>
  <pc:docChgLst>
    <pc:chgData name="Subramani K" userId="bf009f75-d47a-408b-a678-4666a6eafc4c" providerId="ADAL" clId="{8FCE8CBE-6F0B-4283-B7AC-CC1F98BC650D}"/>
    <pc:docChg chg="undo custSel delSld modSld">
      <pc:chgData name="Subramani K" userId="bf009f75-d47a-408b-a678-4666a6eafc4c" providerId="ADAL" clId="{8FCE8CBE-6F0B-4283-B7AC-CC1F98BC650D}" dt="2022-03-17T07:04:14.955" v="607" actId="14100"/>
      <pc:docMkLst>
        <pc:docMk/>
      </pc:docMkLst>
      <pc:sldChg chg="addSp delSp modSp mod">
        <pc:chgData name="Subramani K" userId="bf009f75-d47a-408b-a678-4666a6eafc4c" providerId="ADAL" clId="{8FCE8CBE-6F0B-4283-B7AC-CC1F98BC650D}" dt="2022-03-17T07:04:14.955" v="607" actId="14100"/>
        <pc:sldMkLst>
          <pc:docMk/>
          <pc:sldMk cId="2508173990" sldId="1202"/>
        </pc:sldMkLst>
        <pc:spChg chg="mod">
          <ac:chgData name="Subramani K" userId="bf009f75-d47a-408b-a678-4666a6eafc4c" providerId="ADAL" clId="{8FCE8CBE-6F0B-4283-B7AC-CC1F98BC650D}" dt="2022-03-17T06:58:09.267" v="497" actId="20577"/>
          <ac:spMkLst>
            <pc:docMk/>
            <pc:sldMk cId="2508173990" sldId="1202"/>
            <ac:spMk id="9" creationId="{B7E2EC3C-9883-47AA-9BD1-48DE0A1C8C38}"/>
          </ac:spMkLst>
        </pc:spChg>
        <pc:spChg chg="mod">
          <ac:chgData name="Subramani K" userId="bf009f75-d47a-408b-a678-4666a6eafc4c" providerId="ADAL" clId="{8FCE8CBE-6F0B-4283-B7AC-CC1F98BC650D}" dt="2022-03-17T06:53:28.767" v="291" actId="20577"/>
          <ac:spMkLst>
            <pc:docMk/>
            <pc:sldMk cId="2508173990" sldId="1202"/>
            <ac:spMk id="14" creationId="{D4C948DF-669C-42CA-B0CC-3EF35C283FEC}"/>
          </ac:spMkLst>
        </pc:spChg>
        <pc:spChg chg="mod">
          <ac:chgData name="Subramani K" userId="bf009f75-d47a-408b-a678-4666a6eafc4c" providerId="ADAL" clId="{8FCE8CBE-6F0B-4283-B7AC-CC1F98BC650D}" dt="2022-03-17T07:04:14.955" v="607" actId="14100"/>
          <ac:spMkLst>
            <pc:docMk/>
            <pc:sldMk cId="2508173990" sldId="1202"/>
            <ac:spMk id="30" creationId="{A7F3710A-8EE6-42B3-9C88-7DEAD57D2295}"/>
          </ac:spMkLst>
        </pc:spChg>
        <pc:spChg chg="mod">
          <ac:chgData name="Subramani K" userId="bf009f75-d47a-408b-a678-4666a6eafc4c" providerId="ADAL" clId="{8FCE8CBE-6F0B-4283-B7AC-CC1F98BC650D}" dt="2022-03-17T06:47:41.798" v="48" actId="20577"/>
          <ac:spMkLst>
            <pc:docMk/>
            <pc:sldMk cId="2508173990" sldId="1202"/>
            <ac:spMk id="32" creationId="{1E91CEBB-CF07-4BD3-8BD8-59B3CAB6FF2C}"/>
          </ac:spMkLst>
        </pc:spChg>
        <pc:spChg chg="mod">
          <ac:chgData name="Subramani K" userId="bf009f75-d47a-408b-a678-4666a6eafc4c" providerId="ADAL" clId="{8FCE8CBE-6F0B-4283-B7AC-CC1F98BC650D}" dt="2022-03-17T07:02:43.659" v="575"/>
          <ac:spMkLst>
            <pc:docMk/>
            <pc:sldMk cId="2508173990" sldId="1202"/>
            <ac:spMk id="42" creationId="{0C904D66-0C3C-4502-A458-383997091C2C}"/>
          </ac:spMkLst>
        </pc:spChg>
        <pc:spChg chg="mod">
          <ac:chgData name="Subramani K" userId="bf009f75-d47a-408b-a678-4666a6eafc4c" providerId="ADAL" clId="{8FCE8CBE-6F0B-4283-B7AC-CC1F98BC650D}" dt="2022-03-17T06:49:00.099" v="171"/>
          <ac:spMkLst>
            <pc:docMk/>
            <pc:sldMk cId="2508173990" sldId="1202"/>
            <ac:spMk id="43" creationId="{09B557C6-19E6-403F-AF2A-075A5BEA20F3}"/>
          </ac:spMkLst>
        </pc:spChg>
        <pc:spChg chg="mod">
          <ac:chgData name="Subramani K" userId="bf009f75-d47a-408b-a678-4666a6eafc4c" providerId="ADAL" clId="{8FCE8CBE-6F0B-4283-B7AC-CC1F98BC650D}" dt="2022-03-17T07:02:51.581" v="578"/>
          <ac:spMkLst>
            <pc:docMk/>
            <pc:sldMk cId="2508173990" sldId="1202"/>
            <ac:spMk id="49" creationId="{33B7CAC4-F53E-430A-B294-57389A451445}"/>
          </ac:spMkLst>
        </pc:spChg>
        <pc:spChg chg="mod">
          <ac:chgData name="Subramani K" userId="bf009f75-d47a-408b-a678-4666a6eafc4c" providerId="ADAL" clId="{8FCE8CBE-6F0B-4283-B7AC-CC1F98BC650D}" dt="2022-03-17T06:49:18.423" v="205"/>
          <ac:spMkLst>
            <pc:docMk/>
            <pc:sldMk cId="2508173990" sldId="1202"/>
            <ac:spMk id="52" creationId="{F4D32EDF-3B51-406C-BC6C-91FE40F75B5C}"/>
          </ac:spMkLst>
        </pc:spChg>
        <pc:spChg chg="add mod">
          <ac:chgData name="Subramani K" userId="bf009f75-d47a-408b-a678-4666a6eafc4c" providerId="ADAL" clId="{8FCE8CBE-6F0B-4283-B7AC-CC1F98BC650D}" dt="2022-03-17T07:03:06.013" v="605" actId="1036"/>
          <ac:spMkLst>
            <pc:docMk/>
            <pc:sldMk cId="2508173990" sldId="1202"/>
            <ac:spMk id="53" creationId="{0C4C40FF-90AF-4EB1-97E3-79B1AC5B8EED}"/>
          </ac:spMkLst>
        </pc:spChg>
        <pc:spChg chg="add del mod">
          <ac:chgData name="Subramani K" userId="bf009f75-d47a-408b-a678-4666a6eafc4c" providerId="ADAL" clId="{8FCE8CBE-6F0B-4283-B7AC-CC1F98BC650D}" dt="2022-03-17T07:02:18.480" v="574" actId="478"/>
          <ac:spMkLst>
            <pc:docMk/>
            <pc:sldMk cId="2508173990" sldId="1202"/>
            <ac:spMk id="55" creationId="{3D46BCAC-5001-4893-AB42-83B79DB1EE90}"/>
          </ac:spMkLst>
        </pc:spChg>
        <pc:spChg chg="add del mod">
          <ac:chgData name="Subramani K" userId="bf009f75-d47a-408b-a678-4666a6eafc4c" providerId="ADAL" clId="{8FCE8CBE-6F0B-4283-B7AC-CC1F98BC650D}" dt="2022-03-17T07:02:18.480" v="574" actId="478"/>
          <ac:spMkLst>
            <pc:docMk/>
            <pc:sldMk cId="2508173990" sldId="1202"/>
            <ac:spMk id="56" creationId="{F0104D40-F454-4C8A-9A01-00E1C94356AC}"/>
          </ac:spMkLst>
        </pc:spChg>
        <pc:spChg chg="add del mod">
          <ac:chgData name="Subramani K" userId="bf009f75-d47a-408b-a678-4666a6eafc4c" providerId="ADAL" clId="{8FCE8CBE-6F0B-4283-B7AC-CC1F98BC650D}" dt="2022-03-17T06:49:02.821" v="173" actId="478"/>
          <ac:spMkLst>
            <pc:docMk/>
            <pc:sldMk cId="2508173990" sldId="1202"/>
            <ac:spMk id="64" creationId="{D3DE8A73-B76F-45A2-A8B7-6964F9CD104E}"/>
          </ac:spMkLst>
        </pc:spChg>
        <pc:grpChg chg="add mod ord">
          <ac:chgData name="Subramani K" userId="bf009f75-d47a-408b-a678-4666a6eafc4c" providerId="ADAL" clId="{8FCE8CBE-6F0B-4283-B7AC-CC1F98BC650D}" dt="2022-03-17T07:02:50.619" v="577" actId="167"/>
          <ac:grpSpMkLst>
            <pc:docMk/>
            <pc:sldMk cId="2508173990" sldId="1202"/>
            <ac:grpSpMk id="28" creationId="{FEF6AF6F-C4D8-45E2-8251-72EEA8AEB2E0}"/>
          </ac:grpSpMkLst>
        </pc:grpChg>
        <pc:grpChg chg="add del mod ord">
          <ac:chgData name="Subramani K" userId="bf009f75-d47a-408b-a678-4666a6eafc4c" providerId="ADAL" clId="{8FCE8CBE-6F0B-4283-B7AC-CC1F98BC650D}" dt="2022-03-17T06:54:42.740" v="412" actId="478"/>
          <ac:grpSpMkLst>
            <pc:docMk/>
            <pc:sldMk cId="2508173990" sldId="1202"/>
            <ac:grpSpMk id="29" creationId="{3B99F861-2D7E-4386-92A1-9C70A87FE6E3}"/>
          </ac:grpSpMkLst>
        </pc:grpChg>
        <pc:grpChg chg="mod">
          <ac:chgData name="Subramani K" userId="bf009f75-d47a-408b-a678-4666a6eafc4c" providerId="ADAL" clId="{8FCE8CBE-6F0B-4283-B7AC-CC1F98BC650D}" dt="2022-03-17T07:02:14.079" v="571" actId="1038"/>
          <ac:grpSpMkLst>
            <pc:docMk/>
            <pc:sldMk cId="2508173990" sldId="1202"/>
            <ac:grpSpMk id="31" creationId="{C8CC3860-0C04-4517-AE72-EF1D84CDA200}"/>
          </ac:grpSpMkLst>
        </pc:grpChg>
        <pc:grpChg chg="mod">
          <ac:chgData name="Subramani K" userId="bf009f75-d47a-408b-a678-4666a6eafc4c" providerId="ADAL" clId="{8FCE8CBE-6F0B-4283-B7AC-CC1F98BC650D}" dt="2022-03-17T07:03:06.013" v="605" actId="1036"/>
          <ac:grpSpMkLst>
            <pc:docMk/>
            <pc:sldMk cId="2508173990" sldId="1202"/>
            <ac:grpSpMk id="36" creationId="{02E5521E-C336-4FC1-8904-224ECEB8BBD7}"/>
          </ac:grpSpMkLst>
        </pc:grpChg>
        <pc:grpChg chg="mod">
          <ac:chgData name="Subramani K" userId="bf009f75-d47a-408b-a678-4666a6eafc4c" providerId="ADAL" clId="{8FCE8CBE-6F0B-4283-B7AC-CC1F98BC650D}" dt="2022-03-17T07:03:06.013" v="605" actId="1036"/>
          <ac:grpSpMkLst>
            <pc:docMk/>
            <pc:sldMk cId="2508173990" sldId="1202"/>
            <ac:grpSpMk id="41" creationId="{33F112CC-4F0F-4C39-B545-F4F4E87EF661}"/>
          </ac:grpSpMkLst>
        </pc:grpChg>
        <pc:grpChg chg="add mod ord">
          <ac:chgData name="Subramani K" userId="bf009f75-d47a-408b-a678-4666a6eafc4c" providerId="ADAL" clId="{8FCE8CBE-6F0B-4283-B7AC-CC1F98BC650D}" dt="2022-03-17T07:03:01.794" v="587" actId="1036"/>
          <ac:grpSpMkLst>
            <pc:docMk/>
            <pc:sldMk cId="2508173990" sldId="1202"/>
            <ac:grpSpMk id="43" creationId="{C481EA69-4D63-4EA7-AF68-13D2EB8AD62B}"/>
          </ac:grpSpMkLst>
        </pc:grpChg>
        <pc:grpChg chg="mod">
          <ac:chgData name="Subramani K" userId="bf009f75-d47a-408b-a678-4666a6eafc4c" providerId="ADAL" clId="{8FCE8CBE-6F0B-4283-B7AC-CC1F98BC650D}" dt="2022-03-17T07:03:06.013" v="605" actId="1036"/>
          <ac:grpSpMkLst>
            <pc:docMk/>
            <pc:sldMk cId="2508173990" sldId="1202"/>
            <ac:grpSpMk id="46" creationId="{BE163DAB-70AC-4713-B40E-290A1DB65DC9}"/>
          </ac:grpSpMkLst>
        </pc:grpChg>
        <pc:grpChg chg="add del mod ord">
          <ac:chgData name="Subramani K" userId="bf009f75-d47a-408b-a678-4666a6eafc4c" providerId="ADAL" clId="{8FCE8CBE-6F0B-4283-B7AC-CC1F98BC650D}" dt="2022-03-17T06:54:42.740" v="412" actId="478"/>
          <ac:grpSpMkLst>
            <pc:docMk/>
            <pc:sldMk cId="2508173990" sldId="1202"/>
            <ac:grpSpMk id="48" creationId="{3E84A8F7-AD84-4DA8-84E3-3302C2005F7A}"/>
          </ac:grpSpMkLst>
        </pc:grpChg>
        <pc:grpChg chg="del">
          <ac:chgData name="Subramani K" userId="bf009f75-d47a-408b-a678-4666a6eafc4c" providerId="ADAL" clId="{8FCE8CBE-6F0B-4283-B7AC-CC1F98BC650D}" dt="2022-03-17T06:48:03.367" v="61" actId="478"/>
          <ac:grpSpMkLst>
            <pc:docMk/>
            <pc:sldMk cId="2508173990" sldId="1202"/>
            <ac:grpSpMk id="51" creationId="{F7E94852-7C80-4080-AAD2-AC30285401C1}"/>
          </ac:grpSpMkLst>
        </pc:grpChg>
        <pc:picChg chg="mod">
          <ac:chgData name="Subramani K" userId="bf009f75-d47a-408b-a678-4666a6eafc4c" providerId="ADAL" clId="{8FCE8CBE-6F0B-4283-B7AC-CC1F98BC650D}" dt="2022-03-17T07:02:43.659" v="575"/>
          <ac:picMkLst>
            <pc:docMk/>
            <pc:sldMk cId="2508173990" sldId="1202"/>
            <ac:picMk id="29" creationId="{415A904C-93E8-459A-B20A-069678B74656}"/>
          </ac:picMkLst>
        </pc:picChg>
        <pc:picChg chg="mod">
          <ac:chgData name="Subramani K" userId="bf009f75-d47a-408b-a678-4666a6eafc4c" providerId="ADAL" clId="{8FCE8CBE-6F0B-4283-B7AC-CC1F98BC650D}" dt="2022-03-17T06:49:00.099" v="171"/>
          <ac:picMkLst>
            <pc:docMk/>
            <pc:sldMk cId="2508173990" sldId="1202"/>
            <ac:picMk id="42" creationId="{A8B96E71-7A5D-4D64-AF76-4F3E1F36B59C}"/>
          </ac:picMkLst>
        </pc:picChg>
        <pc:picChg chg="mod">
          <ac:chgData name="Subramani K" userId="bf009f75-d47a-408b-a678-4666a6eafc4c" providerId="ADAL" clId="{8FCE8CBE-6F0B-4283-B7AC-CC1F98BC650D}" dt="2022-03-17T07:02:51.581" v="578"/>
          <ac:picMkLst>
            <pc:docMk/>
            <pc:sldMk cId="2508173990" sldId="1202"/>
            <ac:picMk id="48" creationId="{426EE65C-686C-40DA-A128-E56BBA724E4A}"/>
          </ac:picMkLst>
        </pc:picChg>
        <pc:picChg chg="mod">
          <ac:chgData name="Subramani K" userId="bf009f75-d47a-408b-a678-4666a6eafc4c" providerId="ADAL" clId="{8FCE8CBE-6F0B-4283-B7AC-CC1F98BC650D}" dt="2022-03-17T06:49:18.423" v="205"/>
          <ac:picMkLst>
            <pc:docMk/>
            <pc:sldMk cId="2508173990" sldId="1202"/>
            <ac:picMk id="49" creationId="{8FFC016B-7132-40C4-B1FC-C9F202B4D381}"/>
          </ac:picMkLst>
        </pc:picChg>
        <pc:picChg chg="add del mod">
          <ac:chgData name="Subramani K" userId="bf009f75-d47a-408b-a678-4666a6eafc4c" providerId="ADAL" clId="{8FCE8CBE-6F0B-4283-B7AC-CC1F98BC650D}" dt="2022-03-17T07:02:06.196" v="504" actId="478"/>
          <ac:picMkLst>
            <pc:docMk/>
            <pc:sldMk cId="2508173990" sldId="1202"/>
            <ac:picMk id="54" creationId="{DCBF0072-2198-4E21-96D1-C74BC2D0C1A1}"/>
          </ac:picMkLst>
        </pc:picChg>
        <pc:picChg chg="del">
          <ac:chgData name="Subramani K" userId="bf009f75-d47a-408b-a678-4666a6eafc4c" providerId="ADAL" clId="{8FCE8CBE-6F0B-4283-B7AC-CC1F98BC650D}" dt="2022-03-17T06:53:20.095" v="258" actId="478"/>
          <ac:picMkLst>
            <pc:docMk/>
            <pc:sldMk cId="2508173990" sldId="1202"/>
            <ac:picMk id="65" creationId="{6BCE794B-2F66-4C21-A04E-EED49ADD14A6}"/>
          </ac:picMkLst>
        </pc:picChg>
        <pc:cxnChg chg="mod ord">
          <ac:chgData name="Subramani K" userId="bf009f75-d47a-408b-a678-4666a6eafc4c" providerId="ADAL" clId="{8FCE8CBE-6F0B-4283-B7AC-CC1F98BC650D}" dt="2022-03-17T07:03:06.013" v="605" actId="1036"/>
          <ac:cxnSpMkLst>
            <pc:docMk/>
            <pc:sldMk cId="2508173990" sldId="1202"/>
            <ac:cxnSpMk id="40" creationId="{D55962A9-0491-4706-8BB9-1B0AE6982BD4}"/>
          </ac:cxnSpMkLst>
        </pc:cxnChg>
      </pc:sldChg>
      <pc:sldChg chg="addSp delSp modSp mod">
        <pc:chgData name="Subramani K" userId="bf009f75-d47a-408b-a678-4666a6eafc4c" providerId="ADAL" clId="{8FCE8CBE-6F0B-4283-B7AC-CC1F98BC650D}" dt="2022-03-17T06:58:35.569" v="503" actId="20577"/>
        <pc:sldMkLst>
          <pc:docMk/>
          <pc:sldMk cId="2285015065" sldId="1203"/>
        </pc:sldMkLst>
        <pc:spChg chg="mod">
          <ac:chgData name="Subramani K" userId="bf009f75-d47a-408b-a678-4666a6eafc4c" providerId="ADAL" clId="{8FCE8CBE-6F0B-4283-B7AC-CC1F98BC650D}" dt="2022-03-17T06:58:35.569" v="503" actId="20577"/>
          <ac:spMkLst>
            <pc:docMk/>
            <pc:sldMk cId="2285015065" sldId="1203"/>
            <ac:spMk id="9" creationId="{B7E2EC3C-9883-47AA-9BD1-48DE0A1C8C38}"/>
          </ac:spMkLst>
        </pc:spChg>
        <pc:spChg chg="add mod">
          <ac:chgData name="Subramani K" userId="bf009f75-d47a-408b-a678-4666a6eafc4c" providerId="ADAL" clId="{8FCE8CBE-6F0B-4283-B7AC-CC1F98BC650D}" dt="2022-03-17T06:51:05.722" v="257" actId="554"/>
          <ac:spMkLst>
            <pc:docMk/>
            <pc:sldMk cId="2285015065" sldId="1203"/>
            <ac:spMk id="10" creationId="{3700FDB0-1528-41A9-831D-E2DBBE4B707B}"/>
          </ac:spMkLst>
        </pc:spChg>
        <pc:spChg chg="add mod">
          <ac:chgData name="Subramani K" userId="bf009f75-d47a-408b-a678-4666a6eafc4c" providerId="ADAL" clId="{8FCE8CBE-6F0B-4283-B7AC-CC1F98BC650D}" dt="2022-03-17T06:51:05.722" v="257" actId="554"/>
          <ac:spMkLst>
            <pc:docMk/>
            <pc:sldMk cId="2285015065" sldId="1203"/>
            <ac:spMk id="13" creationId="{7D21E679-4C8C-4CE0-BC5A-740A8BB061A6}"/>
          </ac:spMkLst>
        </pc:spChg>
        <pc:spChg chg="del">
          <ac:chgData name="Subramani K" userId="bf009f75-d47a-408b-a678-4666a6eafc4c" providerId="ADAL" clId="{8FCE8CBE-6F0B-4283-B7AC-CC1F98BC650D}" dt="2022-03-17T06:50:41.307" v="250" actId="478"/>
          <ac:spMkLst>
            <pc:docMk/>
            <pc:sldMk cId="2285015065" sldId="1203"/>
            <ac:spMk id="20" creationId="{F147415D-E16C-445C-9A1D-C2D143C1E294}"/>
          </ac:spMkLst>
        </pc:spChg>
        <pc:spChg chg="del">
          <ac:chgData name="Subramani K" userId="bf009f75-d47a-408b-a678-4666a6eafc4c" providerId="ADAL" clId="{8FCE8CBE-6F0B-4283-B7AC-CC1F98BC650D}" dt="2022-03-17T06:50:43.792" v="251" actId="478"/>
          <ac:spMkLst>
            <pc:docMk/>
            <pc:sldMk cId="2285015065" sldId="1203"/>
            <ac:spMk id="21" creationId="{6F7C91BE-B61F-48F4-92AA-1F820DE4EF90}"/>
          </ac:spMkLst>
        </pc:spChg>
        <pc:spChg chg="del">
          <ac:chgData name="Subramani K" userId="bf009f75-d47a-408b-a678-4666a6eafc4c" providerId="ADAL" clId="{8FCE8CBE-6F0B-4283-B7AC-CC1F98BC650D}" dt="2022-03-17T06:50:41.307" v="250" actId="478"/>
          <ac:spMkLst>
            <pc:docMk/>
            <pc:sldMk cId="2285015065" sldId="1203"/>
            <ac:spMk id="22" creationId="{C25CF31D-ADAC-4DA9-868B-1855F1803D55}"/>
          </ac:spMkLst>
        </pc:spChg>
        <pc:spChg chg="del">
          <ac:chgData name="Subramani K" userId="bf009f75-d47a-408b-a678-4666a6eafc4c" providerId="ADAL" clId="{8FCE8CBE-6F0B-4283-B7AC-CC1F98BC650D}" dt="2022-03-17T06:50:43.792" v="251" actId="478"/>
          <ac:spMkLst>
            <pc:docMk/>
            <pc:sldMk cId="2285015065" sldId="1203"/>
            <ac:spMk id="27" creationId="{B38438DC-8F79-4707-9926-890E97655C06}"/>
          </ac:spMkLst>
        </pc:spChg>
      </pc:sldChg>
      <pc:sldChg chg="del">
        <pc:chgData name="Subramani K" userId="bf009f75-d47a-408b-a678-4666a6eafc4c" providerId="ADAL" clId="{8FCE8CBE-6F0B-4283-B7AC-CC1F98BC650D}" dt="2022-03-17T06:50:38.774" v="249" actId="47"/>
        <pc:sldMkLst>
          <pc:docMk/>
          <pc:sldMk cId="1539429775" sldId="1204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32A59B-9CC3-41B5-A00B-4661D45AAE86}" type="datetimeFigureOut">
              <a:rPr lang="en-GB" smtClean="0"/>
              <a:t>17/04/2022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20900" y="857250"/>
            <a:ext cx="49022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300412"/>
            <a:ext cx="7315200" cy="2700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EAF3CD-0CB1-4656-AC50-21EED46B254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39879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EAF3CD-0CB1-4656-AC50-21EED46B2540}" type="slidenum">
              <a:rPr lang="en-GB" smtClean="0"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672139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67462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9DA43AA0-E779-4343-B859-22F1C060878D}"/>
              </a:ext>
            </a:extLst>
          </p:cNvPr>
          <p:cNvSpPr/>
          <p:nvPr userDrawn="1"/>
        </p:nvSpPr>
        <p:spPr>
          <a:xfrm>
            <a:off x="10774" y="5752217"/>
            <a:ext cx="6480175" cy="321306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l" defTabSz="97195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488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CyberSAFE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E2EF0984-7CEB-4BD2-B22A-EF45018E6E2B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1618037665"/>
              </p:ext>
            </p:extLst>
          </p:nvPr>
        </p:nvGraphicFramePr>
        <p:xfrm>
          <a:off x="9678391" y="0"/>
          <a:ext cx="3281960" cy="61264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81960">
                  <a:extLst>
                    <a:ext uri="{9D8B030D-6E8A-4147-A177-3AD203B41FA5}">
                      <a16:colId xmlns:a16="http://schemas.microsoft.com/office/drawing/2014/main" val="1440731263"/>
                    </a:ext>
                  </a:extLst>
                </a:gridCol>
              </a:tblGrid>
              <a:tr h="768478">
                <a:tc>
                  <a:txBody>
                    <a:bodyPr/>
                    <a:lstStyle/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97203" marR="97203"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715972"/>
                  </a:ext>
                </a:extLst>
              </a:tr>
              <a:tr h="3248743">
                <a:tc>
                  <a:txBody>
                    <a:bodyPr/>
                    <a:lstStyle/>
                    <a:p>
                      <a:r>
                        <a:rPr lang="en-IN" sz="1400" b="0" dirty="0">
                          <a:solidFill>
                            <a:schemeClr val="tx1"/>
                          </a:solidFill>
                        </a:rPr>
                        <a:t>Audio Transcript:</a:t>
                      </a: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97203" marR="97203"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8219096"/>
                  </a:ext>
                </a:extLst>
              </a:tr>
              <a:tr h="2066106">
                <a:tc>
                  <a:txBody>
                    <a:bodyPr/>
                    <a:lstStyle/>
                    <a:p>
                      <a:r>
                        <a:rPr lang="en-IN" sz="1400" b="0" dirty="0">
                          <a:solidFill>
                            <a:schemeClr val="tx1"/>
                          </a:solidFill>
                        </a:rPr>
                        <a:t>Graphic Notes and Image IDs:</a:t>
                      </a:r>
                    </a:p>
                  </a:txBody>
                  <a:tcPr marL="97203" marR="97203"/>
                </a:tc>
                <a:extLst>
                  <a:ext uri="{0D108BD9-81ED-4DB2-BD59-A6C34878D82A}">
                    <a16:rowId xmlns:a16="http://schemas.microsoft.com/office/drawing/2014/main" val="2372894833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DCFA5A78-630A-4F3D-8066-ABBA4AA00A49}"/>
              </a:ext>
            </a:extLst>
          </p:cNvPr>
          <p:cNvSpPr txBox="1"/>
          <p:nvPr userDrawn="1"/>
        </p:nvSpPr>
        <p:spPr>
          <a:xfrm>
            <a:off x="9716713" y="440142"/>
            <a:ext cx="34898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Screen ID: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8B0DFBA-8794-4B6C-A49B-77E10380DD70}"/>
              </a:ext>
            </a:extLst>
          </p:cNvPr>
          <p:cNvSpPr txBox="1"/>
          <p:nvPr userDrawn="1"/>
        </p:nvSpPr>
        <p:spPr>
          <a:xfrm>
            <a:off x="9720829" y="36486"/>
            <a:ext cx="34898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Template ID:</a:t>
            </a:r>
          </a:p>
        </p:txBody>
      </p:sp>
    </p:spTree>
    <p:extLst>
      <p:ext uri="{BB962C8B-B14F-4D97-AF65-F5344CB8AC3E}">
        <p14:creationId xmlns:p14="http://schemas.microsoft.com/office/powerpoint/2010/main" val="9334814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</p:sldLayoutIdLst>
  <p:txStyles>
    <p:titleStyle>
      <a:lvl1pPr algn="l" defTabSz="816011" rtl="0" eaLnBrk="1" latinLnBrk="0" hangingPunct="1">
        <a:lnSpc>
          <a:spcPct val="90000"/>
        </a:lnSpc>
        <a:spcBef>
          <a:spcPct val="0"/>
        </a:spcBef>
        <a:buNone/>
        <a:defRPr sz="392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04003" indent="-204003" algn="l" defTabSz="816011" rtl="0" eaLnBrk="1" latinLnBrk="0" hangingPunct="1">
        <a:lnSpc>
          <a:spcPct val="90000"/>
        </a:lnSpc>
        <a:spcBef>
          <a:spcPts val="892"/>
        </a:spcBef>
        <a:buFont typeface="Arial" panose="020B0604020202020204" pitchFamily="34" charset="0"/>
        <a:buChar char="•"/>
        <a:defRPr sz="2499" kern="1200">
          <a:solidFill>
            <a:schemeClr val="tx1"/>
          </a:solidFill>
          <a:latin typeface="+mn-lt"/>
          <a:ea typeface="+mn-ea"/>
          <a:cs typeface="+mn-cs"/>
        </a:defRPr>
      </a:lvl1pPr>
      <a:lvl2pPr marL="612008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2142" kern="1200">
          <a:solidFill>
            <a:schemeClr val="tx1"/>
          </a:solidFill>
          <a:latin typeface="+mn-lt"/>
          <a:ea typeface="+mn-ea"/>
          <a:cs typeface="+mn-cs"/>
        </a:defRPr>
      </a:lvl2pPr>
      <a:lvl3pPr marL="1020013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785" kern="1200">
          <a:solidFill>
            <a:schemeClr val="tx1"/>
          </a:solidFill>
          <a:latin typeface="+mn-lt"/>
          <a:ea typeface="+mn-ea"/>
          <a:cs typeface="+mn-cs"/>
        </a:defRPr>
      </a:lvl3pPr>
      <a:lvl4pPr marL="1428018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4pPr>
      <a:lvl5pPr marL="1836024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5pPr>
      <a:lvl6pPr marL="2244029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6pPr>
      <a:lvl7pPr marL="2652034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7pPr>
      <a:lvl8pPr marL="3060040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8pPr>
      <a:lvl9pPr marL="3468045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1pPr>
      <a:lvl2pPr marL="408005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2pPr>
      <a:lvl3pPr marL="816011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3pPr>
      <a:lvl4pPr marL="1224016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4pPr>
      <a:lvl5pPr marL="1632021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5pPr>
      <a:lvl6pPr marL="2040026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6pPr>
      <a:lvl7pPr marL="2448032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7pPr>
      <a:lvl8pPr marL="2856037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8pPr>
      <a:lvl9pPr marL="3264042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svg"/><Relationship Id="rId5" Type="http://schemas.openxmlformats.org/officeDocument/2006/relationships/image" Target="../media/image3.png"/><Relationship Id="rId4" Type="http://schemas.openxmlformats.org/officeDocument/2006/relationships/image" Target="../media/image2.sv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>
            <a:extLst>
              <a:ext uri="{FF2B5EF4-FFF2-40B4-BE49-F238E27FC236}">
                <a16:creationId xmlns:a16="http://schemas.microsoft.com/office/drawing/2014/main" id="{C481EA69-4D63-4EA7-AF68-13D2EB8AD62B}"/>
              </a:ext>
            </a:extLst>
          </p:cNvPr>
          <p:cNvGrpSpPr/>
          <p:nvPr/>
        </p:nvGrpSpPr>
        <p:grpSpPr>
          <a:xfrm>
            <a:off x="7214550" y="2788682"/>
            <a:ext cx="1913438" cy="2222822"/>
            <a:chOff x="1208430" y="1453076"/>
            <a:chExt cx="1913438" cy="2222822"/>
          </a:xfrm>
        </p:grpSpPr>
        <p:pic>
          <p:nvPicPr>
            <p:cNvPr id="48" name="Graphic 47" descr="User">
              <a:extLst>
                <a:ext uri="{FF2B5EF4-FFF2-40B4-BE49-F238E27FC236}">
                  <a16:creationId xmlns:a16="http://schemas.microsoft.com/office/drawing/2014/main" id="{426EE65C-686C-40DA-A128-E56BBA724E4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1208430" y="1453076"/>
              <a:ext cx="1913438" cy="1913438"/>
            </a:xfrm>
            <a:prstGeom prst="rect">
              <a:avLst/>
            </a:prstGeom>
          </p:spPr>
        </p:pic>
        <p:sp>
          <p:nvSpPr>
            <p:cNvPr id="49" name="Rectangle 48">
              <a:extLst>
                <a:ext uri="{FF2B5EF4-FFF2-40B4-BE49-F238E27FC236}">
                  <a16:creationId xmlns:a16="http://schemas.microsoft.com/office/drawing/2014/main" id="{33B7CAC4-F53E-430A-B294-57389A451445}"/>
                </a:ext>
              </a:extLst>
            </p:cNvPr>
            <p:cNvSpPr/>
            <p:nvPr/>
          </p:nvSpPr>
          <p:spPr>
            <a:xfrm>
              <a:off x="1483056" y="3091123"/>
              <a:ext cx="1414521" cy="58477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GB" sz="1600" b="1">
                  <a:cs typeface="Arial" panose="020B0604020202020204" pitchFamily="34" charset="0"/>
                </a:rPr>
                <a:t>Character Name</a:t>
              </a:r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FEF6AF6F-C4D8-45E2-8251-72EEA8AEB2E0}"/>
              </a:ext>
            </a:extLst>
          </p:cNvPr>
          <p:cNvGrpSpPr/>
          <p:nvPr/>
        </p:nvGrpSpPr>
        <p:grpSpPr>
          <a:xfrm>
            <a:off x="509368" y="2745113"/>
            <a:ext cx="1913438" cy="2222822"/>
            <a:chOff x="1208430" y="1453076"/>
            <a:chExt cx="1913438" cy="2222822"/>
          </a:xfrm>
        </p:grpSpPr>
        <p:pic>
          <p:nvPicPr>
            <p:cNvPr id="29" name="Graphic 28" descr="User">
              <a:extLst>
                <a:ext uri="{FF2B5EF4-FFF2-40B4-BE49-F238E27FC236}">
                  <a16:creationId xmlns:a16="http://schemas.microsoft.com/office/drawing/2014/main" id="{415A904C-93E8-459A-B20A-069678B7465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1208430" y="1453076"/>
              <a:ext cx="1913438" cy="1913438"/>
            </a:xfrm>
            <a:prstGeom prst="rect">
              <a:avLst/>
            </a:prstGeom>
          </p:spPr>
        </p:pic>
        <p:sp>
          <p:nvSpPr>
            <p:cNvPr id="42" name="Rectangle 41">
              <a:extLst>
                <a:ext uri="{FF2B5EF4-FFF2-40B4-BE49-F238E27FC236}">
                  <a16:creationId xmlns:a16="http://schemas.microsoft.com/office/drawing/2014/main" id="{0C904D66-0C3C-4502-A458-383997091C2C}"/>
                </a:ext>
              </a:extLst>
            </p:cNvPr>
            <p:cNvSpPr/>
            <p:nvPr/>
          </p:nvSpPr>
          <p:spPr>
            <a:xfrm>
              <a:off x="1483056" y="3091123"/>
              <a:ext cx="1414521" cy="58477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GB" sz="1600" b="1">
                  <a:cs typeface="Arial" panose="020B0604020202020204" pitchFamily="34" charset="0"/>
                </a:rPr>
                <a:t>Character Name</a:t>
              </a:r>
            </a:p>
          </p:txBody>
        </p:sp>
      </p:grp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D55962A9-0491-4706-8BB9-1B0AE6982BD4}"/>
              </a:ext>
            </a:extLst>
          </p:cNvPr>
          <p:cNvCxnSpPr>
            <a:cxnSpLocks/>
          </p:cNvCxnSpPr>
          <p:nvPr/>
        </p:nvCxnSpPr>
        <p:spPr>
          <a:xfrm>
            <a:off x="1824593" y="3768528"/>
            <a:ext cx="5989323" cy="0"/>
          </a:xfrm>
          <a:prstGeom prst="line">
            <a:avLst/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B7E2EC3C-9883-47AA-9BD1-48DE0A1C8C38}"/>
              </a:ext>
            </a:extLst>
          </p:cNvPr>
          <p:cNvSpPr txBox="1"/>
          <p:nvPr/>
        </p:nvSpPr>
        <p:spPr>
          <a:xfrm>
            <a:off x="10700499" y="41466"/>
            <a:ext cx="2259852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sz="14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G03-H-Slider-Activity-002</a:t>
            </a:r>
            <a:endParaRPr lang="en-IN" sz="1400" dirty="0">
              <a:solidFill>
                <a:srgbClr val="0070C0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7B00251-C2D9-4A67-B8BF-963F0B8C8DFD}"/>
              </a:ext>
            </a:extLst>
          </p:cNvPr>
          <p:cNvSpPr txBox="1"/>
          <p:nvPr/>
        </p:nvSpPr>
        <p:spPr>
          <a:xfrm>
            <a:off x="9706595" y="1091249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&lt;write voice over text here&gt;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706596" y="4407552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&lt;write graphic descriptions here&gt;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A7F3710A-8EE6-42B3-9C88-7DEAD57D2295}"/>
              </a:ext>
            </a:extLst>
          </p:cNvPr>
          <p:cNvSpPr/>
          <p:nvPr/>
        </p:nvSpPr>
        <p:spPr>
          <a:xfrm>
            <a:off x="288000" y="720000"/>
            <a:ext cx="7964483" cy="98488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0" tIns="0" rIns="0" bIns="0" rtlCol="0" anchor="t">
            <a:spAutoFit/>
          </a:bodyPr>
          <a:lstStyle/>
          <a:p>
            <a:r>
              <a:rPr lang="en-US" sz="1600" b="1" dirty="0">
                <a:solidFill>
                  <a:schemeClr val="tx1"/>
                </a:solidFill>
              </a:rPr>
              <a:t>Title</a:t>
            </a:r>
          </a:p>
          <a:p>
            <a:endParaRPr lang="en-US" sz="1600" b="1" dirty="0">
              <a:solidFill>
                <a:schemeClr val="tx1"/>
              </a:solidFill>
            </a:endParaRPr>
          </a:p>
          <a:p>
            <a:r>
              <a:rPr lang="en-US" sz="1600" dirty="0">
                <a:solidFill>
                  <a:schemeClr val="tx1"/>
                </a:solidFill>
              </a:rPr>
              <a:t>Lorem Ipsum is simply dummy text of the printing and typesetting industry, Lorem Ipsum is simply dummy text of the printing Lorem Ipsum is simply dummy text.</a:t>
            </a:r>
          </a:p>
        </p:txBody>
      </p:sp>
      <p:grpSp>
        <p:nvGrpSpPr>
          <p:cNvPr id="31" name="Group 30">
            <a:extLst>
              <a:ext uri="{FF2B5EF4-FFF2-40B4-BE49-F238E27FC236}">
                <a16:creationId xmlns:a16="http://schemas.microsoft.com/office/drawing/2014/main" id="{C8CC3860-0C04-4517-AE72-EF1D84CDA200}"/>
              </a:ext>
            </a:extLst>
          </p:cNvPr>
          <p:cNvGrpSpPr/>
          <p:nvPr/>
        </p:nvGrpSpPr>
        <p:grpSpPr>
          <a:xfrm>
            <a:off x="269272" y="1843790"/>
            <a:ext cx="7345731" cy="338554"/>
            <a:chOff x="612466" y="2202732"/>
            <a:chExt cx="6910242" cy="318481"/>
          </a:xfrm>
        </p:grpSpPr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1E91CEBB-CF07-4BD3-8BD8-59B3CAB6FF2C}"/>
                </a:ext>
              </a:extLst>
            </p:cNvPr>
            <p:cNvSpPr txBox="1"/>
            <p:nvPr/>
          </p:nvSpPr>
          <p:spPr>
            <a:xfrm>
              <a:off x="877004" y="2202732"/>
              <a:ext cx="6645704" cy="31848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IN" sz="1600" b="1" dirty="0"/>
                <a:t>Drag the circle to select the correct feedback and submit. </a:t>
              </a:r>
            </a:p>
          </p:txBody>
        </p:sp>
        <p:grpSp>
          <p:nvGrpSpPr>
            <p:cNvPr id="33" name="Group 32">
              <a:extLst>
                <a:ext uri="{FF2B5EF4-FFF2-40B4-BE49-F238E27FC236}">
                  <a16:creationId xmlns:a16="http://schemas.microsoft.com/office/drawing/2014/main" id="{D2DF3456-D63F-40FB-BF79-FAF7CBB77B51}"/>
                </a:ext>
              </a:extLst>
            </p:cNvPr>
            <p:cNvGrpSpPr/>
            <p:nvPr/>
          </p:nvGrpSpPr>
          <p:grpSpPr>
            <a:xfrm>
              <a:off x="612466" y="2239650"/>
              <a:ext cx="254631" cy="254631"/>
              <a:chOff x="6452558" y="1319837"/>
              <a:chExt cx="254631" cy="254631"/>
            </a:xfrm>
          </p:grpSpPr>
          <p:pic>
            <p:nvPicPr>
              <p:cNvPr id="34" name="Graphic 33" descr="Direction">
                <a:extLst>
                  <a:ext uri="{FF2B5EF4-FFF2-40B4-BE49-F238E27FC236}">
                    <a16:creationId xmlns:a16="http://schemas.microsoft.com/office/drawing/2014/main" id="{F8CFEA30-39F7-4055-A4E8-50FB7522FD0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6"/>
                  </a:ext>
                </a:extLst>
              </a:blip>
              <a:stretch>
                <a:fillRect/>
              </a:stretch>
            </p:blipFill>
            <p:spPr>
              <a:xfrm flipH="1">
                <a:off x="6509937" y="1383725"/>
                <a:ext cx="180000" cy="180000"/>
              </a:xfrm>
              <a:prstGeom prst="rect">
                <a:avLst/>
              </a:prstGeom>
            </p:spPr>
          </p:pic>
          <p:sp>
            <p:nvSpPr>
              <p:cNvPr id="35" name="Oval 34">
                <a:extLst>
                  <a:ext uri="{FF2B5EF4-FFF2-40B4-BE49-F238E27FC236}">
                    <a16:creationId xmlns:a16="http://schemas.microsoft.com/office/drawing/2014/main" id="{8F6D4620-83E8-4C22-BFF1-C476289F7882}"/>
                  </a:ext>
                </a:extLst>
              </p:cNvPr>
              <p:cNvSpPr/>
              <p:nvPr/>
            </p:nvSpPr>
            <p:spPr>
              <a:xfrm>
                <a:off x="6452558" y="1319837"/>
                <a:ext cx="254631" cy="254631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 sz="1600"/>
              </a:p>
            </p:txBody>
          </p:sp>
        </p:grpSp>
      </p:grpSp>
      <p:grpSp>
        <p:nvGrpSpPr>
          <p:cNvPr id="41" name="Group 40">
            <a:extLst>
              <a:ext uri="{FF2B5EF4-FFF2-40B4-BE49-F238E27FC236}">
                <a16:creationId xmlns:a16="http://schemas.microsoft.com/office/drawing/2014/main" id="{33F112CC-4F0F-4C39-B545-F4F4E87EF661}"/>
              </a:ext>
            </a:extLst>
          </p:cNvPr>
          <p:cNvGrpSpPr/>
          <p:nvPr/>
        </p:nvGrpSpPr>
        <p:grpSpPr>
          <a:xfrm flipH="1">
            <a:off x="1691732" y="3635666"/>
            <a:ext cx="265722" cy="265722"/>
            <a:chOff x="6571288" y="2793225"/>
            <a:chExt cx="265722" cy="265722"/>
          </a:xfrm>
        </p:grpSpPr>
        <p:sp>
          <p:nvSpPr>
            <p:cNvPr id="44" name="Oval 43">
              <a:extLst>
                <a:ext uri="{FF2B5EF4-FFF2-40B4-BE49-F238E27FC236}">
                  <a16:creationId xmlns:a16="http://schemas.microsoft.com/office/drawing/2014/main" id="{1986AD0B-5E57-4DA0-8532-F113A96B40B1}"/>
                </a:ext>
              </a:extLst>
            </p:cNvPr>
            <p:cNvSpPr/>
            <p:nvPr/>
          </p:nvSpPr>
          <p:spPr>
            <a:xfrm>
              <a:off x="6571288" y="2793225"/>
              <a:ext cx="265722" cy="26572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IN" sz="1600">
                <a:solidFill>
                  <a:schemeClr val="tx1"/>
                </a:solidFill>
              </a:endParaRPr>
            </a:p>
          </p:txBody>
        </p:sp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279445F6-CEDC-4D07-8E0D-A4DDA4B4F057}"/>
                </a:ext>
              </a:extLst>
            </p:cNvPr>
            <p:cNvSpPr/>
            <p:nvPr/>
          </p:nvSpPr>
          <p:spPr>
            <a:xfrm>
              <a:off x="6631939" y="2857605"/>
              <a:ext cx="141920" cy="14192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IN" sz="1600">
                <a:solidFill>
                  <a:schemeClr val="tx1"/>
                </a:solidFill>
              </a:endParaRPr>
            </a:p>
          </p:txBody>
        </p:sp>
      </p:grpSp>
      <p:grpSp>
        <p:nvGrpSpPr>
          <p:cNvPr id="46" name="Group 45">
            <a:extLst>
              <a:ext uri="{FF2B5EF4-FFF2-40B4-BE49-F238E27FC236}">
                <a16:creationId xmlns:a16="http://schemas.microsoft.com/office/drawing/2014/main" id="{BE163DAB-70AC-4713-B40E-290A1DB65DC9}"/>
              </a:ext>
            </a:extLst>
          </p:cNvPr>
          <p:cNvGrpSpPr/>
          <p:nvPr/>
        </p:nvGrpSpPr>
        <p:grpSpPr>
          <a:xfrm flipH="1">
            <a:off x="7750765" y="3643666"/>
            <a:ext cx="265722" cy="265722"/>
            <a:chOff x="6571288" y="2793225"/>
            <a:chExt cx="265722" cy="265722"/>
          </a:xfrm>
        </p:grpSpPr>
        <p:sp>
          <p:nvSpPr>
            <p:cNvPr id="47" name="Oval 46">
              <a:extLst>
                <a:ext uri="{FF2B5EF4-FFF2-40B4-BE49-F238E27FC236}">
                  <a16:creationId xmlns:a16="http://schemas.microsoft.com/office/drawing/2014/main" id="{CB7A1EA6-AEEC-4E5B-BF85-99C6C54BFAAA}"/>
                </a:ext>
              </a:extLst>
            </p:cNvPr>
            <p:cNvSpPr/>
            <p:nvPr/>
          </p:nvSpPr>
          <p:spPr>
            <a:xfrm>
              <a:off x="6571288" y="2793225"/>
              <a:ext cx="265722" cy="26572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IN" sz="1600">
                <a:solidFill>
                  <a:schemeClr val="tx1"/>
                </a:solidFill>
              </a:endParaRPr>
            </a:p>
          </p:txBody>
        </p:sp>
        <p:sp>
          <p:nvSpPr>
            <p:cNvPr id="50" name="Oval 49">
              <a:extLst>
                <a:ext uri="{FF2B5EF4-FFF2-40B4-BE49-F238E27FC236}">
                  <a16:creationId xmlns:a16="http://schemas.microsoft.com/office/drawing/2014/main" id="{323B0332-D72E-4523-8A2D-DF40710AE2CE}"/>
                </a:ext>
              </a:extLst>
            </p:cNvPr>
            <p:cNvSpPr/>
            <p:nvPr/>
          </p:nvSpPr>
          <p:spPr>
            <a:xfrm>
              <a:off x="6631939" y="2857605"/>
              <a:ext cx="141920" cy="14192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IN" sz="1600">
                <a:solidFill>
                  <a:schemeClr val="tx1"/>
                </a:solidFill>
              </a:endParaRPr>
            </a:p>
          </p:txBody>
        </p:sp>
      </p:grpSp>
      <p:grpSp>
        <p:nvGrpSpPr>
          <p:cNvPr id="36" name="Group 35">
            <a:extLst>
              <a:ext uri="{FF2B5EF4-FFF2-40B4-BE49-F238E27FC236}">
                <a16:creationId xmlns:a16="http://schemas.microsoft.com/office/drawing/2014/main" id="{02E5521E-C336-4FC1-8904-224ECEB8BBD7}"/>
              </a:ext>
            </a:extLst>
          </p:cNvPr>
          <p:cNvGrpSpPr/>
          <p:nvPr/>
        </p:nvGrpSpPr>
        <p:grpSpPr>
          <a:xfrm>
            <a:off x="4642172" y="3520686"/>
            <a:ext cx="480448" cy="480448"/>
            <a:chOff x="7648409" y="3622977"/>
            <a:chExt cx="480448" cy="480448"/>
          </a:xfrm>
        </p:grpSpPr>
        <p:sp>
          <p:nvSpPr>
            <p:cNvPr id="37" name="Oval 36">
              <a:extLst>
                <a:ext uri="{FF2B5EF4-FFF2-40B4-BE49-F238E27FC236}">
                  <a16:creationId xmlns:a16="http://schemas.microsoft.com/office/drawing/2014/main" id="{B4F5324F-82B6-458F-88B8-036688AD6E1B}"/>
                </a:ext>
              </a:extLst>
            </p:cNvPr>
            <p:cNvSpPr/>
            <p:nvPr/>
          </p:nvSpPr>
          <p:spPr>
            <a:xfrm>
              <a:off x="7648409" y="3622977"/>
              <a:ext cx="480448" cy="480448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IN" sz="1600">
                <a:solidFill>
                  <a:schemeClr val="tx1"/>
                </a:solidFill>
              </a:endParaRPr>
            </a:p>
          </p:txBody>
        </p:sp>
        <p:sp>
          <p:nvSpPr>
            <p:cNvPr id="38" name="L-Shape 37">
              <a:extLst>
                <a:ext uri="{FF2B5EF4-FFF2-40B4-BE49-F238E27FC236}">
                  <a16:creationId xmlns:a16="http://schemas.microsoft.com/office/drawing/2014/main" id="{393B6706-BA91-4DC5-8985-99EC66069FE8}"/>
                </a:ext>
              </a:extLst>
            </p:cNvPr>
            <p:cNvSpPr/>
            <p:nvPr/>
          </p:nvSpPr>
          <p:spPr>
            <a:xfrm rot="13500000">
              <a:off x="7886385" y="3822770"/>
              <a:ext cx="118539" cy="118539"/>
            </a:xfrm>
            <a:prstGeom prst="corner">
              <a:avLst>
                <a:gd name="adj1" fmla="val 20036"/>
                <a:gd name="adj2" fmla="val 18783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IN" sz="1600">
                <a:solidFill>
                  <a:schemeClr val="tx1"/>
                </a:solidFill>
              </a:endParaRPr>
            </a:p>
          </p:txBody>
        </p:sp>
        <p:sp>
          <p:nvSpPr>
            <p:cNvPr id="39" name="L-Shape 38">
              <a:extLst>
                <a:ext uri="{FF2B5EF4-FFF2-40B4-BE49-F238E27FC236}">
                  <a16:creationId xmlns:a16="http://schemas.microsoft.com/office/drawing/2014/main" id="{1D2EF55D-F6FF-42E4-A252-DB244B82CDA3}"/>
                </a:ext>
              </a:extLst>
            </p:cNvPr>
            <p:cNvSpPr/>
            <p:nvPr/>
          </p:nvSpPr>
          <p:spPr>
            <a:xfrm rot="8100000" flipH="1">
              <a:off x="7776524" y="3822770"/>
              <a:ext cx="118539" cy="118539"/>
            </a:xfrm>
            <a:prstGeom prst="corner">
              <a:avLst>
                <a:gd name="adj1" fmla="val 20036"/>
                <a:gd name="adj2" fmla="val 18783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IN" sz="1600">
                <a:solidFill>
                  <a:schemeClr val="tx1"/>
                </a:solidFill>
              </a:endParaRPr>
            </a:p>
          </p:txBody>
        </p:sp>
      </p:grpSp>
      <p:sp>
        <p:nvSpPr>
          <p:cNvPr id="53" name="Rectangle 52">
            <a:extLst>
              <a:ext uri="{FF2B5EF4-FFF2-40B4-BE49-F238E27FC236}">
                <a16:creationId xmlns:a16="http://schemas.microsoft.com/office/drawing/2014/main" id="{0C4C40FF-90AF-4EB1-97E3-79B1AC5B8EED}"/>
              </a:ext>
            </a:extLst>
          </p:cNvPr>
          <p:cNvSpPr/>
          <p:nvPr/>
        </p:nvSpPr>
        <p:spPr>
          <a:xfrm>
            <a:off x="4280698" y="4375232"/>
            <a:ext cx="1238464" cy="307778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0" rIns="0" rtlCol="0" anchor="ctr">
            <a:noAutofit/>
          </a:bodyPr>
          <a:lstStyle/>
          <a:p>
            <a:pPr algn="ctr"/>
            <a:r>
              <a:rPr lang="en-IN" sz="1600">
                <a:solidFill>
                  <a:schemeClr val="tx1"/>
                </a:solidFill>
              </a:rPr>
              <a:t>Submit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3B8C3808-260D-4BA7-B5CD-E2EDDCE0D4A5}"/>
              </a:ext>
            </a:extLst>
          </p:cNvPr>
          <p:cNvSpPr txBox="1"/>
          <p:nvPr/>
        </p:nvSpPr>
        <p:spPr>
          <a:xfrm>
            <a:off x="10544332" y="433039"/>
            <a:ext cx="140768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>
                <a:solidFill>
                  <a:srgbClr val="0070C0"/>
                </a:solidFill>
              </a:rPr>
              <a:t>Topic 1 | Page 1</a:t>
            </a:r>
          </a:p>
        </p:txBody>
      </p:sp>
    </p:spTree>
    <p:extLst>
      <p:ext uri="{BB962C8B-B14F-4D97-AF65-F5344CB8AC3E}">
        <p14:creationId xmlns:p14="http://schemas.microsoft.com/office/powerpoint/2010/main" val="25081739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A7B00251-C2D9-4A67-B8BF-963F0B8C8DFD}"/>
              </a:ext>
            </a:extLst>
          </p:cNvPr>
          <p:cNvSpPr txBox="1"/>
          <p:nvPr/>
        </p:nvSpPr>
        <p:spPr>
          <a:xfrm>
            <a:off x="9706595" y="1091249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&lt;write voice over text here&gt;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706596" y="4407552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&lt;include graphic notes here&gt;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700FDB0-1528-41A9-831D-E2DBBE4B707B}"/>
              </a:ext>
            </a:extLst>
          </p:cNvPr>
          <p:cNvSpPr/>
          <p:nvPr/>
        </p:nvSpPr>
        <p:spPr>
          <a:xfrm>
            <a:off x="827618" y="1091249"/>
            <a:ext cx="3219404" cy="215607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91344" tIns="191344" rIns="191344" bIns="191344" rtlCol="0" anchor="t" anchorCtr="0"/>
          <a:lstStyle/>
          <a:p>
            <a:r>
              <a:rPr lang="en-IN" sz="1600" b="1">
                <a:solidFill>
                  <a:schemeClr val="tx1"/>
                </a:solidFill>
              </a:rPr>
              <a:t>Correct.</a:t>
            </a:r>
          </a:p>
          <a:p>
            <a:endParaRPr lang="en-IN" sz="1600" b="1">
              <a:solidFill>
                <a:schemeClr val="tx1"/>
              </a:solidFill>
            </a:endParaRPr>
          </a:p>
          <a:p>
            <a:r>
              <a:rPr lang="en-IN" sz="1600">
                <a:solidFill>
                  <a:schemeClr val="tx1"/>
                </a:solidFill>
              </a:rPr>
              <a:t>If you are going to use a passage of Lorem Ipsum, you need to be sure there isn't anything embarrassing hidden in the middle of text. </a:t>
            </a:r>
            <a:endParaRPr lang="en-IN" sz="1600" b="1">
              <a:solidFill>
                <a:schemeClr val="tx1"/>
              </a:solidFill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7D21E679-4C8C-4CE0-BC5A-740A8BB061A6}"/>
              </a:ext>
            </a:extLst>
          </p:cNvPr>
          <p:cNvSpPr/>
          <p:nvPr/>
        </p:nvSpPr>
        <p:spPr>
          <a:xfrm>
            <a:off x="4610724" y="1091249"/>
            <a:ext cx="3219404" cy="215607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91344" tIns="191344" rIns="191344" bIns="191344" rtlCol="0" anchor="t" anchorCtr="0"/>
          <a:lstStyle/>
          <a:p>
            <a:r>
              <a:rPr lang="en-IN" sz="1600" b="1" dirty="0">
                <a:solidFill>
                  <a:schemeClr val="tx1"/>
                </a:solidFill>
              </a:rPr>
              <a:t>Incorrect.</a:t>
            </a:r>
          </a:p>
          <a:p>
            <a:endParaRPr lang="en-IN" sz="1600" b="1" dirty="0">
              <a:solidFill>
                <a:schemeClr val="tx1"/>
              </a:solidFill>
            </a:endParaRPr>
          </a:p>
          <a:p>
            <a:r>
              <a:rPr lang="en-IN" sz="1600" dirty="0">
                <a:solidFill>
                  <a:schemeClr val="tx1"/>
                </a:solidFill>
              </a:rPr>
              <a:t>If you are going to use a passage of Lorem Ipsum, you need to be sure there isn't anything embarrassing hidden in the middle of text. </a:t>
            </a:r>
            <a:endParaRPr lang="en-IN" sz="16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50150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1">
            <a:lumMod val="85000"/>
          </a:schemeClr>
        </a:solidFill>
        <a:ln>
          <a:solidFill>
            <a:schemeClr val="tx1"/>
          </a:solidFill>
        </a:ln>
      </a:spPr>
      <a:bodyPr wrap="square" lIns="144000" tIns="144000" rIns="288000" bIns="144000" rtlCol="0" anchor="t" anchorCtr="0">
        <a:spAutoFit/>
      </a:bodyPr>
      <a:lstStyle>
        <a:defPPr algn="r">
          <a:defRPr sz="1600" dirty="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17203</TotalTime>
  <Words>139</Words>
  <Application>Microsoft Office PowerPoint</Application>
  <PresentationFormat>Custom</PresentationFormat>
  <Paragraphs>20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Donagh Hourihan</dc:creator>
  <cp:lastModifiedBy>shivakumarm</cp:lastModifiedBy>
  <cp:revision>2416</cp:revision>
  <dcterms:created xsi:type="dcterms:W3CDTF">2017-07-21T05:01:19Z</dcterms:created>
  <dcterms:modified xsi:type="dcterms:W3CDTF">2022-04-17T07:35:53Z</dcterms:modified>
</cp:coreProperties>
</file>