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1B0D9-C6D8-4859-836D-921DEAD46A3F}" v="9" dt="2022-03-17T06:00:36.242"/>
    <p1510:client id="{8FCE8CBE-6F0B-4283-B7AC-CC1F98BC650D}" v="8" dt="2022-03-17T06:55:13.721"/>
    <p1510:client id="{AD86113F-1C20-40FE-B576-69261555BA98}" v="9" dt="2022-03-17T06:45:59.934"/>
    <p1510:client id="{D343AA85-3637-4162-88F5-3CF1D05B9044}" v="1" dt="2022-03-17T07:32:38.6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@eidesign.net" userId="bf009f75-d47a-408b-a678-4666a6eafc4c" providerId="ADAL" clId="{D343AA85-3637-4162-88F5-3CF1D05B9044}"/>
    <pc:docChg chg="custSel modSld">
      <pc:chgData name="subramani@eidesign.net" userId="bf009f75-d47a-408b-a678-4666a6eafc4c" providerId="ADAL" clId="{D343AA85-3637-4162-88F5-3CF1D05B9044}" dt="2022-03-17T13:02:47.787" v="0" actId="478"/>
      <pc:docMkLst>
        <pc:docMk/>
      </pc:docMkLst>
      <pc:sldChg chg="delSp mod">
        <pc:chgData name="subramani@eidesign.net" userId="bf009f75-d47a-408b-a678-4666a6eafc4c" providerId="ADAL" clId="{D343AA85-3637-4162-88F5-3CF1D05B9044}" dt="2022-03-17T13:02:47.787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D343AA85-3637-4162-88F5-3CF1D05B9044}" dt="2022-03-17T13:02:47.787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D343AA85-3637-4162-88F5-3CF1D05B9044}" dt="2022-03-17T13:02:47.787" v="0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343AA85-3637-4162-88F5-3CF1D05B9044}"/>
    <pc:docChg chg="custSel modSld">
      <pc:chgData name="Subramani K" userId="bf009f75-d47a-408b-a678-4666a6eafc4c" providerId="ADAL" clId="{D343AA85-3637-4162-88F5-3CF1D05B9044}" dt="2022-03-17T07:35:30.158" v="11" actId="20577"/>
      <pc:docMkLst>
        <pc:docMk/>
      </pc:docMkLst>
      <pc:sldChg chg="addSp delSp modSp mod">
        <pc:chgData name="Subramani K" userId="bf009f75-d47a-408b-a678-4666a6eafc4c" providerId="ADAL" clId="{D343AA85-3637-4162-88F5-3CF1D05B9044}" dt="2022-03-17T07:35:25.740" v="6" actId="20577"/>
        <pc:sldMkLst>
          <pc:docMk/>
          <pc:sldMk cId="2508173990" sldId="1202"/>
        </pc:sldMkLst>
        <pc:spChg chg="mod">
          <ac:chgData name="Subramani K" userId="bf009f75-d47a-408b-a678-4666a6eafc4c" providerId="ADAL" clId="{D343AA85-3637-4162-88F5-3CF1D05B9044}" dt="2022-03-17T07:35:25.740" v="6" actId="2057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D343AA85-3637-4162-88F5-3CF1D05B9044}" dt="2022-03-17T07:32:44.785" v="4" actId="1035"/>
          <ac:picMkLst>
            <pc:docMk/>
            <pc:sldMk cId="2508173990" sldId="1202"/>
            <ac:picMk id="28" creationId="{F7B635D2-5A62-4924-B26E-6C4D45123182}"/>
          </ac:picMkLst>
        </pc:picChg>
        <pc:picChg chg="del">
          <ac:chgData name="Subramani K" userId="bf009f75-d47a-408b-a678-4666a6eafc4c" providerId="ADAL" clId="{D343AA85-3637-4162-88F5-3CF1D05B9044}" dt="2022-03-17T07:32:38.435" v="0" actId="478"/>
          <ac:picMkLst>
            <pc:docMk/>
            <pc:sldMk cId="2508173990" sldId="1202"/>
            <ac:picMk id="54" creationId="{DCBF0072-2198-4E21-96D1-C74BC2D0C1A1}"/>
          </ac:picMkLst>
        </pc:picChg>
      </pc:sldChg>
      <pc:sldChg chg="modSp mod">
        <pc:chgData name="Subramani K" userId="bf009f75-d47a-408b-a678-4666a6eafc4c" providerId="ADAL" clId="{D343AA85-3637-4162-88F5-3CF1D05B9044}" dt="2022-03-17T07:35:30.158" v="11" actId="20577"/>
        <pc:sldMkLst>
          <pc:docMk/>
          <pc:sldMk cId="2285015065" sldId="1203"/>
        </pc:sldMkLst>
        <pc:spChg chg="mod">
          <ac:chgData name="Subramani K" userId="bf009f75-d47a-408b-a678-4666a6eafc4c" providerId="ADAL" clId="{D343AA85-3637-4162-88F5-3CF1D05B9044}" dt="2022-03-17T07:35:30.158" v="11" actId="20577"/>
          <ac:spMkLst>
            <pc:docMk/>
            <pc:sldMk cId="2285015065" sldId="1203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8FCE8CBE-6F0B-4283-B7AC-CC1F98BC650D}"/>
    <pc:docChg chg="undo custSel delSld modSld">
      <pc:chgData name="Subramani K" userId="bf009f75-d47a-408b-a678-4666a6eafc4c" providerId="ADAL" clId="{8FCE8CBE-6F0B-4283-B7AC-CC1F98BC650D}" dt="2022-03-17T06:58:35.569" v="503" actId="20577"/>
      <pc:docMkLst>
        <pc:docMk/>
      </pc:docMkLst>
      <pc:sldChg chg="addSp delSp modSp mod">
        <pc:chgData name="Subramani K" userId="bf009f75-d47a-408b-a678-4666a6eafc4c" providerId="ADAL" clId="{8FCE8CBE-6F0B-4283-B7AC-CC1F98BC650D}" dt="2022-03-17T06:58:09.267" v="497" actId="20577"/>
        <pc:sldMkLst>
          <pc:docMk/>
          <pc:sldMk cId="2508173990" sldId="1202"/>
        </pc:sldMkLst>
        <pc:spChg chg="mod">
          <ac:chgData name="Subramani K" userId="bf009f75-d47a-408b-a678-4666a6eafc4c" providerId="ADAL" clId="{8FCE8CBE-6F0B-4283-B7AC-CC1F98BC650D}" dt="2022-03-17T06:58:09.267" v="497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8FCE8CBE-6F0B-4283-B7AC-CC1F98BC650D}" dt="2022-03-17T06:53:28.767" v="291" actId="20577"/>
          <ac:spMkLst>
            <pc:docMk/>
            <pc:sldMk cId="2508173990" sldId="1202"/>
            <ac:spMk id="14" creationId="{D4C948DF-669C-42CA-B0CC-3EF35C283FEC}"/>
          </ac:spMkLst>
        </pc:spChg>
        <pc:spChg chg="mod">
          <ac:chgData name="Subramani K" userId="bf009f75-d47a-408b-a678-4666a6eafc4c" providerId="ADAL" clId="{8FCE8CBE-6F0B-4283-B7AC-CC1F98BC650D}" dt="2022-03-17T06:54:17.104" v="409" actId="1038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8FCE8CBE-6F0B-4283-B7AC-CC1F98BC650D}" dt="2022-03-17T06:47:41.798" v="48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8FCE8CBE-6F0B-4283-B7AC-CC1F98BC650D}" dt="2022-03-17T06:49:00.099" v="171"/>
          <ac:spMkLst>
            <pc:docMk/>
            <pc:sldMk cId="2508173990" sldId="1202"/>
            <ac:spMk id="43" creationId="{09B557C6-19E6-403F-AF2A-075A5BEA20F3}"/>
          </ac:spMkLst>
        </pc:spChg>
        <pc:spChg chg="mod">
          <ac:chgData name="Subramani K" userId="bf009f75-d47a-408b-a678-4666a6eafc4c" providerId="ADAL" clId="{8FCE8CBE-6F0B-4283-B7AC-CC1F98BC650D}" dt="2022-03-17T06:49:18.423" v="205"/>
          <ac:spMkLst>
            <pc:docMk/>
            <pc:sldMk cId="2508173990" sldId="1202"/>
            <ac:spMk id="52" creationId="{F4D32EDF-3B51-406C-BC6C-91FE40F75B5C}"/>
          </ac:spMkLst>
        </pc:spChg>
        <pc:spChg chg="add mod">
          <ac:chgData name="Subramani K" userId="bf009f75-d47a-408b-a678-4666a6eafc4c" providerId="ADAL" clId="{8FCE8CBE-6F0B-4283-B7AC-CC1F98BC650D}" dt="2022-03-17T06:55:41.576" v="495" actId="1035"/>
          <ac:spMkLst>
            <pc:docMk/>
            <pc:sldMk cId="2508173990" sldId="1202"/>
            <ac:spMk id="53" creationId="{0C4C40FF-90AF-4EB1-97E3-79B1AC5B8EED}"/>
          </ac:spMkLst>
        </pc:spChg>
        <pc:spChg chg="add mod">
          <ac:chgData name="Subramani K" userId="bf009f75-d47a-408b-a678-4666a6eafc4c" providerId="ADAL" clId="{8FCE8CBE-6F0B-4283-B7AC-CC1F98BC650D}" dt="2022-03-17T06:55:34.879" v="491" actId="1035"/>
          <ac:spMkLst>
            <pc:docMk/>
            <pc:sldMk cId="2508173990" sldId="1202"/>
            <ac:spMk id="55" creationId="{3D46BCAC-5001-4893-AB42-83B79DB1EE90}"/>
          </ac:spMkLst>
        </pc:spChg>
        <pc:spChg chg="add mod">
          <ac:chgData name="Subramani K" userId="bf009f75-d47a-408b-a678-4666a6eafc4c" providerId="ADAL" clId="{8FCE8CBE-6F0B-4283-B7AC-CC1F98BC650D}" dt="2022-03-17T06:55:34.879" v="491" actId="1035"/>
          <ac:spMkLst>
            <pc:docMk/>
            <pc:sldMk cId="2508173990" sldId="1202"/>
            <ac:spMk id="56" creationId="{F0104D40-F454-4C8A-9A01-00E1C94356AC}"/>
          </ac:spMkLst>
        </pc:spChg>
        <pc:spChg chg="add del mod">
          <ac:chgData name="Subramani K" userId="bf009f75-d47a-408b-a678-4666a6eafc4c" providerId="ADAL" clId="{8FCE8CBE-6F0B-4283-B7AC-CC1F98BC650D}" dt="2022-03-17T06:49:02.821" v="173" actId="478"/>
          <ac:spMkLst>
            <pc:docMk/>
            <pc:sldMk cId="2508173990" sldId="1202"/>
            <ac:spMk id="64" creationId="{D3DE8A73-B76F-45A2-A8B7-6964F9CD104E}"/>
          </ac:spMkLst>
        </pc:spChg>
        <pc:grpChg chg="add del mod ord">
          <ac:chgData name="Subramani K" userId="bf009f75-d47a-408b-a678-4666a6eafc4c" providerId="ADAL" clId="{8FCE8CBE-6F0B-4283-B7AC-CC1F98BC650D}" dt="2022-03-17T06:54:42.740" v="412" actId="478"/>
          <ac:grpSpMkLst>
            <pc:docMk/>
            <pc:sldMk cId="2508173990" sldId="1202"/>
            <ac:grpSpMk id="29" creationId="{3B99F861-2D7E-4386-92A1-9C70A87FE6E3}"/>
          </ac:grpSpMkLst>
        </pc:grpChg>
        <pc:grpChg chg="mod">
          <ac:chgData name="Subramani K" userId="bf009f75-d47a-408b-a678-4666a6eafc4c" providerId="ADAL" clId="{8FCE8CBE-6F0B-4283-B7AC-CC1F98BC650D}" dt="2022-03-17T06:54:17.104" v="409" actId="1038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8FCE8CBE-6F0B-4283-B7AC-CC1F98BC650D}" dt="2022-03-17T06:54:57.427" v="435" actId="1035"/>
          <ac:grpSpMkLst>
            <pc:docMk/>
            <pc:sldMk cId="2508173990" sldId="1202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8FCE8CBE-6F0B-4283-B7AC-CC1F98BC650D}" dt="2022-03-17T06:54:57.427" v="435" actId="1035"/>
          <ac:grpSpMkLst>
            <pc:docMk/>
            <pc:sldMk cId="2508173990" sldId="1202"/>
            <ac:grpSpMk id="41" creationId="{33F112CC-4F0F-4C39-B545-F4F4E87EF661}"/>
          </ac:grpSpMkLst>
        </pc:grpChg>
        <pc:grpChg chg="mod">
          <ac:chgData name="Subramani K" userId="bf009f75-d47a-408b-a678-4666a6eafc4c" providerId="ADAL" clId="{8FCE8CBE-6F0B-4283-B7AC-CC1F98BC650D}" dt="2022-03-17T06:54:57.427" v="435" actId="1035"/>
          <ac:grpSpMkLst>
            <pc:docMk/>
            <pc:sldMk cId="2508173990" sldId="1202"/>
            <ac:grpSpMk id="46" creationId="{BE163DAB-70AC-4713-B40E-290A1DB65DC9}"/>
          </ac:grpSpMkLst>
        </pc:grpChg>
        <pc:grpChg chg="add del mod ord">
          <ac:chgData name="Subramani K" userId="bf009f75-d47a-408b-a678-4666a6eafc4c" providerId="ADAL" clId="{8FCE8CBE-6F0B-4283-B7AC-CC1F98BC650D}" dt="2022-03-17T06:54:42.740" v="412" actId="478"/>
          <ac:grpSpMkLst>
            <pc:docMk/>
            <pc:sldMk cId="2508173990" sldId="1202"/>
            <ac:grpSpMk id="48" creationId="{3E84A8F7-AD84-4DA8-84E3-3302C2005F7A}"/>
          </ac:grpSpMkLst>
        </pc:grpChg>
        <pc:grpChg chg="del">
          <ac:chgData name="Subramani K" userId="bf009f75-d47a-408b-a678-4666a6eafc4c" providerId="ADAL" clId="{8FCE8CBE-6F0B-4283-B7AC-CC1F98BC650D}" dt="2022-03-17T06:48:03.367" v="61" actId="478"/>
          <ac:grpSpMkLst>
            <pc:docMk/>
            <pc:sldMk cId="2508173990" sldId="1202"/>
            <ac:grpSpMk id="51" creationId="{F7E94852-7C80-4080-AAD2-AC30285401C1}"/>
          </ac:grpSpMkLst>
        </pc:grpChg>
        <pc:picChg chg="mod">
          <ac:chgData name="Subramani K" userId="bf009f75-d47a-408b-a678-4666a6eafc4c" providerId="ADAL" clId="{8FCE8CBE-6F0B-4283-B7AC-CC1F98BC650D}" dt="2022-03-17T06:49:00.099" v="171"/>
          <ac:picMkLst>
            <pc:docMk/>
            <pc:sldMk cId="2508173990" sldId="1202"/>
            <ac:picMk id="42" creationId="{A8B96E71-7A5D-4D64-AF76-4F3E1F36B59C}"/>
          </ac:picMkLst>
        </pc:picChg>
        <pc:picChg chg="mod">
          <ac:chgData name="Subramani K" userId="bf009f75-d47a-408b-a678-4666a6eafc4c" providerId="ADAL" clId="{8FCE8CBE-6F0B-4283-B7AC-CC1F98BC650D}" dt="2022-03-17T06:49:18.423" v="205"/>
          <ac:picMkLst>
            <pc:docMk/>
            <pc:sldMk cId="2508173990" sldId="1202"/>
            <ac:picMk id="49" creationId="{8FFC016B-7132-40C4-B1FC-C9F202B4D381}"/>
          </ac:picMkLst>
        </pc:picChg>
        <pc:picChg chg="add mod">
          <ac:chgData name="Subramani K" userId="bf009f75-d47a-408b-a678-4666a6eafc4c" providerId="ADAL" clId="{8FCE8CBE-6F0B-4283-B7AC-CC1F98BC650D}" dt="2022-03-17T06:54:35.547" v="411" actId="1076"/>
          <ac:picMkLst>
            <pc:docMk/>
            <pc:sldMk cId="2508173990" sldId="1202"/>
            <ac:picMk id="54" creationId="{DCBF0072-2198-4E21-96D1-C74BC2D0C1A1}"/>
          </ac:picMkLst>
        </pc:picChg>
        <pc:picChg chg="del">
          <ac:chgData name="Subramani K" userId="bf009f75-d47a-408b-a678-4666a6eafc4c" providerId="ADAL" clId="{8FCE8CBE-6F0B-4283-B7AC-CC1F98BC650D}" dt="2022-03-17T06:53:20.095" v="258" actId="478"/>
          <ac:picMkLst>
            <pc:docMk/>
            <pc:sldMk cId="2508173990" sldId="1202"/>
            <ac:picMk id="65" creationId="{6BCE794B-2F66-4C21-A04E-EED49ADD14A6}"/>
          </ac:picMkLst>
        </pc:picChg>
        <pc:cxnChg chg="mod ord">
          <ac:chgData name="Subramani K" userId="bf009f75-d47a-408b-a678-4666a6eafc4c" providerId="ADAL" clId="{8FCE8CBE-6F0B-4283-B7AC-CC1F98BC650D}" dt="2022-03-17T06:54:57.427" v="435" actId="1035"/>
          <ac:cxnSpMkLst>
            <pc:docMk/>
            <pc:sldMk cId="2508173990" sldId="1202"/>
            <ac:cxnSpMk id="40" creationId="{D55962A9-0491-4706-8BB9-1B0AE6982BD4}"/>
          </ac:cxnSpMkLst>
        </pc:cxnChg>
      </pc:sldChg>
      <pc:sldChg chg="addSp delSp modSp mod">
        <pc:chgData name="Subramani K" userId="bf009f75-d47a-408b-a678-4666a6eafc4c" providerId="ADAL" clId="{8FCE8CBE-6F0B-4283-B7AC-CC1F98BC650D}" dt="2022-03-17T06:58:35.569" v="503" actId="20577"/>
        <pc:sldMkLst>
          <pc:docMk/>
          <pc:sldMk cId="2285015065" sldId="1203"/>
        </pc:sldMkLst>
        <pc:spChg chg="mod">
          <ac:chgData name="Subramani K" userId="bf009f75-d47a-408b-a678-4666a6eafc4c" providerId="ADAL" clId="{8FCE8CBE-6F0B-4283-B7AC-CC1F98BC650D}" dt="2022-03-17T06:58:35.569" v="503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8FCE8CBE-6F0B-4283-B7AC-CC1F98BC650D}" dt="2022-03-17T06:51:05.722" v="257" actId="554"/>
          <ac:spMkLst>
            <pc:docMk/>
            <pc:sldMk cId="2285015065" sldId="1203"/>
            <ac:spMk id="10" creationId="{3700FDB0-1528-41A9-831D-E2DBBE4B707B}"/>
          </ac:spMkLst>
        </pc:spChg>
        <pc:spChg chg="add mod">
          <ac:chgData name="Subramani K" userId="bf009f75-d47a-408b-a678-4666a6eafc4c" providerId="ADAL" clId="{8FCE8CBE-6F0B-4283-B7AC-CC1F98BC650D}" dt="2022-03-17T06:51:05.722" v="257" actId="554"/>
          <ac:spMkLst>
            <pc:docMk/>
            <pc:sldMk cId="2285015065" sldId="1203"/>
            <ac:spMk id="13" creationId="{7D21E679-4C8C-4CE0-BC5A-740A8BB061A6}"/>
          </ac:spMkLst>
        </pc:spChg>
        <pc:spChg chg="del">
          <ac:chgData name="Subramani K" userId="bf009f75-d47a-408b-a678-4666a6eafc4c" providerId="ADAL" clId="{8FCE8CBE-6F0B-4283-B7AC-CC1F98BC650D}" dt="2022-03-17T06:50:41.307" v="25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8FCE8CBE-6F0B-4283-B7AC-CC1F98BC650D}" dt="2022-03-17T06:50:43.792" v="251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8FCE8CBE-6F0B-4283-B7AC-CC1F98BC650D}" dt="2022-03-17T06:50:41.307" v="250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8FCE8CBE-6F0B-4283-B7AC-CC1F98BC650D}" dt="2022-03-17T06:50:43.792" v="251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8FCE8CBE-6F0B-4283-B7AC-CC1F98BC650D}" dt="2022-03-17T06:50:38.774" v="249" actId="47"/>
        <pc:sldMkLst>
          <pc:docMk/>
          <pc:sldMk cId="1539429775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55962A9-0491-4706-8BB9-1B0AE6982BD4}"/>
              </a:ext>
            </a:extLst>
          </p:cNvPr>
          <p:cNvCxnSpPr>
            <a:cxnSpLocks/>
          </p:cNvCxnSpPr>
          <p:nvPr/>
        </p:nvCxnSpPr>
        <p:spPr>
          <a:xfrm>
            <a:off x="1494810" y="4424789"/>
            <a:ext cx="5989323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graphic descriptions here&gt;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4240596" y="1507440"/>
            <a:ext cx="3728660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4345274" y="3220263"/>
            <a:ext cx="4713195" cy="584775"/>
            <a:chOff x="612466" y="2228467"/>
            <a:chExt cx="4433775" cy="550103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the circle to select the correct feedback and submit. 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1361949" y="4291927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E163DAB-70AC-4713-B40E-290A1DB65DC9}"/>
              </a:ext>
            </a:extLst>
          </p:cNvPr>
          <p:cNvGrpSpPr/>
          <p:nvPr/>
        </p:nvGrpSpPr>
        <p:grpSpPr>
          <a:xfrm flipH="1">
            <a:off x="7420982" y="4299927"/>
            <a:ext cx="265722" cy="265722"/>
            <a:chOff x="6571288" y="2793225"/>
            <a:chExt cx="265722" cy="26572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B7A1EA6-AEEC-4E5B-BF85-99C6C54BFAA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23B0332-D72E-4523-8A2D-DF40710AE2C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4312389" y="4176947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0C4C40FF-90AF-4EB1-97E3-79B1AC5B8EED}"/>
              </a:ext>
            </a:extLst>
          </p:cNvPr>
          <p:cNvSpPr/>
          <p:nvPr/>
        </p:nvSpPr>
        <p:spPr>
          <a:xfrm>
            <a:off x="3950915" y="4806640"/>
            <a:ext cx="1238464" cy="30777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D46BCAC-5001-4893-AB42-83B79DB1EE90}"/>
              </a:ext>
            </a:extLst>
          </p:cNvPr>
          <p:cNvSpPr/>
          <p:nvPr/>
        </p:nvSpPr>
        <p:spPr>
          <a:xfrm>
            <a:off x="1288928" y="3942111"/>
            <a:ext cx="65059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YES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0104D40-F454-4C8A-9A01-00E1C94356AC}"/>
              </a:ext>
            </a:extLst>
          </p:cNvPr>
          <p:cNvSpPr/>
          <p:nvPr/>
        </p:nvSpPr>
        <p:spPr>
          <a:xfrm>
            <a:off x="7317634" y="3942111"/>
            <a:ext cx="65059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NO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7B635D2-5A62-4924-B26E-6C4D4512318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8044" t="17239" r="-1"/>
          <a:stretch/>
        </p:blipFill>
        <p:spPr>
          <a:xfrm>
            <a:off x="669980" y="1480546"/>
            <a:ext cx="2986759" cy="2506805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200CC623-4696-4A28-AA90-40DEB138EEA2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E06D345-CE97-41C0-B8CF-2A5A0667B2AA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D8CDF74-EA64-4233-8FA6-E1A14423357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00FDB0-1528-41A9-831D-E2DBBE4B707B}"/>
              </a:ext>
            </a:extLst>
          </p:cNvPr>
          <p:cNvSpPr/>
          <p:nvPr/>
        </p:nvSpPr>
        <p:spPr>
          <a:xfrm>
            <a:off x="827618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>
                <a:solidFill>
                  <a:schemeClr val="tx1"/>
                </a:solidFill>
              </a:rPr>
              <a:t>Correct.</a:t>
            </a:r>
          </a:p>
          <a:p>
            <a:endParaRPr lang="en-IN" sz="1600" b="1">
              <a:solidFill>
                <a:schemeClr val="tx1"/>
              </a:solidFill>
            </a:endParaRPr>
          </a:p>
          <a:p>
            <a:r>
              <a:rPr lang="en-IN" sz="160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21E679-4C8C-4CE0-BC5A-740A8BB061A6}"/>
              </a:ext>
            </a:extLst>
          </p:cNvPr>
          <p:cNvSpPr/>
          <p:nvPr/>
        </p:nvSpPr>
        <p:spPr>
          <a:xfrm>
            <a:off x="4610724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17202</TotalTime>
  <Words>139</Words>
  <Application>Microsoft Office PowerPoint</Application>
  <PresentationFormat>Custom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2415</cp:revision>
  <dcterms:created xsi:type="dcterms:W3CDTF">2017-07-21T05:01:19Z</dcterms:created>
  <dcterms:modified xsi:type="dcterms:W3CDTF">2022-04-17T07:36:06Z</dcterms:modified>
</cp:coreProperties>
</file>