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2" r:id="rId2"/>
    <p:sldId id="1203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E95DBC-67A8-44DE-8257-08D9B7210CDC}" v="2" dt="2022-04-13T18:16:51.3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AD86113F-1C20-40FE-B576-69261555BA98}"/>
    <pc:docChg chg="undo redo custSel addSld modSld">
      <pc:chgData name="Subramani K" userId="bf009f75-d47a-408b-a678-4666a6eafc4c" providerId="ADAL" clId="{AD86113F-1C20-40FE-B576-69261555BA98}" dt="2022-03-17T06:46:32.919" v="279" actId="20577"/>
      <pc:docMkLst>
        <pc:docMk/>
      </pc:docMkLst>
      <pc:sldChg chg="addSp delSp modSp mod">
        <pc:chgData name="Subramani K" userId="bf009f75-d47a-408b-a678-4666a6eafc4c" providerId="ADAL" clId="{AD86113F-1C20-40FE-B576-69261555BA98}" dt="2022-03-17T06:46:17.861" v="271"/>
        <pc:sldMkLst>
          <pc:docMk/>
          <pc:sldMk cId="2508173990" sldId="1202"/>
        </pc:sldMkLst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AD86113F-1C20-40FE-B576-69261555BA98}" dt="2022-03-17T06:46:17.861" v="271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AD86113F-1C20-40FE-B576-69261555BA98}" dt="2022-03-17T06:44:40.480" v="216" actId="313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3" creationId="{340F78A2-C38C-4E18-8368-41998FE19FF1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5" creationId="{3AF6BCF3-3C65-4A5F-BEC0-CCC5F3A5CF1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6" creationId="{45581601-7B6C-48A9-955F-DAB0C2EB4250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7" creationId="{E88A9A86-09F2-4CD5-9085-0BF323C71F98}"/>
          </ac:spMkLst>
        </pc:spChg>
        <pc:spChg chg="add del">
          <ac:chgData name="Subramani K" userId="bf009f75-d47a-408b-a678-4666a6eafc4c" providerId="ADAL" clId="{AD86113F-1C20-40FE-B576-69261555BA98}" dt="2022-03-17T06:40:42.145" v="8" actId="22"/>
          <ac:spMkLst>
            <pc:docMk/>
            <pc:sldMk cId="2508173990" sldId="1202"/>
            <ac:spMk id="28" creationId="{33AC884F-C9B7-4654-AA78-4B7D83F96BBA}"/>
          </ac:spMkLst>
        </pc:spChg>
        <pc:spChg chg="add del mod">
          <ac:chgData name="Subramani K" userId="bf009f75-d47a-408b-a678-4666a6eafc4c" providerId="ADAL" clId="{AD86113F-1C20-40FE-B576-69261555BA98}" dt="2022-03-17T06:40:55.302" v="15" actId="21"/>
          <ac:spMkLst>
            <pc:docMk/>
            <pc:sldMk cId="2508173990" sldId="1202"/>
            <ac:spMk id="29" creationId="{5A753ACC-018B-4369-A0F9-C48880B92378}"/>
          </ac:spMkLst>
        </pc:spChg>
        <pc:spChg chg="add mod">
          <ac:chgData name="Subramani K" userId="bf009f75-d47a-408b-a678-4666a6eafc4c" providerId="ADAL" clId="{AD86113F-1C20-40FE-B576-69261555BA98}" dt="2022-03-17T06:45:08.196" v="256" actId="6549"/>
          <ac:spMkLst>
            <pc:docMk/>
            <pc:sldMk cId="2508173990" sldId="1202"/>
            <ac:spMk id="30" creationId="{A7F3710A-8EE6-42B3-9C88-7DEAD57D2295}"/>
          </ac:spMkLst>
        </pc:spChg>
        <pc:spChg chg="mod">
          <ac:chgData name="Subramani K" userId="bf009f75-d47a-408b-a678-4666a6eafc4c" providerId="ADAL" clId="{AD86113F-1C20-40FE-B576-69261555BA98}" dt="2022-03-17T06:42:30.960" v="116" actId="20577"/>
          <ac:spMkLst>
            <pc:docMk/>
            <pc:sldMk cId="2508173990" sldId="1202"/>
            <ac:spMk id="32" creationId="{1E91CEBB-CF07-4BD3-8BD8-59B3CAB6FF2C}"/>
          </ac:spMkLst>
        </pc:spChg>
        <pc:spChg chg="mod">
          <ac:chgData name="Subramani K" userId="bf009f75-d47a-408b-a678-4666a6eafc4c" providerId="ADAL" clId="{AD86113F-1C20-40FE-B576-69261555BA98}" dt="2022-03-17T06:41:35.637" v="24"/>
          <ac:spMkLst>
            <pc:docMk/>
            <pc:sldMk cId="2508173990" sldId="1202"/>
            <ac:spMk id="35" creationId="{8F6D4620-83E8-4C22-BFF1-C476289F7882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7" creationId="{B4F5324F-82B6-458F-88B8-036688AD6E1B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8" creationId="{393B6706-BA91-4DC5-8985-99EC66069FE8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9" creationId="{1D2EF55D-F6FF-42E4-A252-DB244B82CDA3}"/>
          </ac:spMkLst>
        </pc:spChg>
        <pc:spChg chg="add del">
          <ac:chgData name="Subramani K" userId="bf009f75-d47a-408b-a678-4666a6eafc4c" providerId="ADAL" clId="{AD86113F-1C20-40FE-B576-69261555BA98}" dt="2022-03-17T06:40:57.277" v="16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4" creationId="{1986AD0B-5E57-4DA0-8532-F113A96B40B1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5" creationId="{279445F6-CEDC-4D07-8E0D-A4DDA4B4F057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7" creationId="{CB7A1EA6-AEEC-4E5B-BF85-99C6C54BFAAA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0" creationId="{323B0332-D72E-4523-8A2D-DF40710AE2CE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4" creationId="{9C8D4826-29E7-4FDB-B873-C0083CDDAB9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5" creationId="{F5EBB1A0-AF06-434E-9EA6-B0964CEE6498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6" creationId="{24F21A2C-43BD-4D9B-955A-76AB60E7ECB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7" creationId="{CE96DB7C-8D84-410E-AC96-EF1700BA9E46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8" creationId="{AA4B11CE-2A2C-4D51-9838-4381305B787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60" creationId="{DFFC1938-A429-4829-A7D4-9A61420C62CC}"/>
          </ac:spMkLst>
        </pc:spChg>
        <pc:spChg chg="add mod">
          <ac:chgData name="Subramani K" userId="bf009f75-d47a-408b-a678-4666a6eafc4c" providerId="ADAL" clId="{AD86113F-1C20-40FE-B576-69261555BA98}" dt="2022-03-17T06:45:29.666" v="268" actId="1036"/>
          <ac:spMkLst>
            <pc:docMk/>
            <pc:sldMk cId="2508173990" sldId="1202"/>
            <ac:spMk id="64" creationId="{D3DE8A73-B76F-45A2-A8B7-6964F9CD104E}"/>
          </ac:spMkLst>
        </pc:s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1" creationId="{C8CC3860-0C04-4517-AE72-EF1D84CDA200}"/>
          </ac:grpSpMkLst>
        </pc:grpChg>
        <pc:grpChg chg="mod">
          <ac:chgData name="Subramani K" userId="bf009f75-d47a-408b-a678-4666a6eafc4c" providerId="ADAL" clId="{AD86113F-1C20-40FE-B576-69261555BA98}" dt="2022-03-17T06:41:35.637" v="24"/>
          <ac:grpSpMkLst>
            <pc:docMk/>
            <pc:sldMk cId="2508173990" sldId="1202"/>
            <ac:grpSpMk id="33" creationId="{D2DF3456-D63F-40FB-BF79-FAF7CBB77B51}"/>
          </ac:grpSpMkLst>
        </pc:grpChg>
        <pc:grpChg chg="add mod or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6" creationId="{02E5521E-C336-4FC1-8904-224ECEB8BBD7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6" creationId="{BE163DAB-70AC-4713-B40E-290A1DB65DC9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51" creationId="{F7E94852-7C80-4080-AAD2-AC30285401C1}"/>
          </ac:grpSpMkLst>
        </pc:grpChg>
        <pc:grpChg chg="add del mod">
          <ac:chgData name="Subramani K" userId="bf009f75-d47a-408b-a678-4666a6eafc4c" providerId="ADAL" clId="{AD86113F-1C20-40FE-B576-69261555BA98}" dt="2022-03-17T06:43:06.557" v="119" actId="478"/>
          <ac:grpSpMkLst>
            <pc:docMk/>
            <pc:sldMk cId="2508173990" sldId="1202"/>
            <ac:grpSpMk id="59" creationId="{E68BD208-7255-42F1-BC7C-AD4031D53DCA}"/>
          </ac:grpSpMkLst>
        </pc:grpChg>
        <pc:grpChg chg="mod">
          <ac:chgData name="Subramani K" userId="bf009f75-d47a-408b-a678-4666a6eafc4c" providerId="ADAL" clId="{AD86113F-1C20-40FE-B576-69261555BA98}" dt="2022-03-17T06:43:04.640" v="118"/>
          <ac:grpSpMkLst>
            <pc:docMk/>
            <pc:sldMk cId="2508173990" sldId="1202"/>
            <ac:grpSpMk id="61" creationId="{0C75E258-6D97-41B1-86AC-57FC3C4B1A6B}"/>
          </ac:grpSpMkLst>
        </pc:grpChg>
        <pc:picChg chg="del">
          <ac:chgData name="Subramani K" userId="bf009f75-d47a-408b-a678-4666a6eafc4c" providerId="ADAL" clId="{AD86113F-1C20-40FE-B576-69261555BA98}" dt="2022-03-17T06:36:30.307" v="0" actId="478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AD86113F-1C20-40FE-B576-69261555BA98}" dt="2022-03-17T06:42:12.951" v="111" actId="14100"/>
          <ac:picMkLst>
            <pc:docMk/>
            <pc:sldMk cId="2508173990" sldId="1202"/>
            <ac:picMk id="34" creationId="{F8CFEA30-39F7-4055-A4E8-50FB7522FD07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3" creationId="{7E0C7D7C-DA25-484B-8B6A-7526FDAC3741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8" creationId="{4FC33848-77E1-44A9-BDB1-4A143EC08C04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9" creationId="{AD6021AC-22A1-422D-AFC2-710F0CB39706}"/>
          </ac:picMkLst>
        </pc:picChg>
        <pc:picChg chg="add mod">
          <ac:chgData name="Subramani K" userId="bf009f75-d47a-408b-a678-4666a6eafc4c" providerId="ADAL" clId="{AD86113F-1C20-40FE-B576-69261555BA98}" dt="2022-03-17T06:45:11.536" v="257" actId="1076"/>
          <ac:picMkLst>
            <pc:docMk/>
            <pc:sldMk cId="2508173990" sldId="1202"/>
            <ac:picMk id="65" creationId="{6BCE794B-2F66-4C21-A04E-EED49ADD14A6}"/>
          </ac:picMkLst>
        </pc:pic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mod">
          <ac:chgData name="Subramani K" userId="bf009f75-d47a-408b-a678-4666a6eafc4c" providerId="ADAL" clId="{AD86113F-1C20-40FE-B576-69261555BA98}" dt="2022-03-17T06:37:00.740" v="6" actId="1038"/>
          <ac:cxnSpMkLst>
            <pc:docMk/>
            <pc:sldMk cId="2508173990" sldId="1202"/>
            <ac:cxnSpMk id="4" creationId="{2EACDE21-5AA9-436E-BE2C-34964D3827F1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" creationId="{3B1195A0-5F14-47AC-8AB4-2C5EE6597E66}"/>
          </ac:cxnSpMkLst>
        </pc:cxnChg>
        <pc:cxnChg chg="add mod">
          <ac:chgData name="Subramani K" userId="bf009f75-d47a-408b-a678-4666a6eafc4c" providerId="ADAL" clId="{AD86113F-1C20-40FE-B576-69261555BA98}" dt="2022-03-17T06:45:02.566" v="252" actId="1036"/>
          <ac:cxnSpMkLst>
            <pc:docMk/>
            <pc:sldMk cId="2508173990" sldId="1202"/>
            <ac:cxnSpMk id="40" creationId="{D55962A9-0491-4706-8BB9-1B0AE6982BD4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2" creationId="{62CBA750-8A82-49D6-BACD-D9D93E8AB6B2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3" creationId="{57514183-37CE-4795-92DC-6748CEFF6737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2" creationId="{00FA91EE-2475-4CCF-AD60-739FAD5C1F92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3" creationId="{736C71CE-D0F8-4160-A0F2-BDDB7F1A6F1E}"/>
          </ac:cxnSpMkLst>
        </pc:cxnChg>
      </pc:sldChg>
      <pc:sldChg chg="modSp add mod">
        <pc:chgData name="Subramani K" userId="bf009f75-d47a-408b-a678-4666a6eafc4c" providerId="ADAL" clId="{AD86113F-1C20-40FE-B576-69261555BA98}" dt="2022-03-17T06:46:26.267" v="276" actId="20577"/>
        <pc:sldMkLst>
          <pc:docMk/>
          <pc:sldMk cId="2285015065" sldId="1203"/>
        </pc:sldMkLst>
        <pc:spChg chg="mod">
          <ac:chgData name="Subramani K" userId="bf009f75-d47a-408b-a678-4666a6eafc4c" providerId="ADAL" clId="{AD86113F-1C20-40FE-B576-69261555BA98}" dt="2022-03-17T06:46:26.267" v="276" actId="20577"/>
          <ac:spMkLst>
            <pc:docMk/>
            <pc:sldMk cId="2285015065" sldId="1203"/>
            <ac:spMk id="9" creationId="{B7E2EC3C-9883-47AA-9BD1-48DE0A1C8C38}"/>
          </ac:spMkLst>
        </pc:spChg>
      </pc:sldChg>
      <pc:sldChg chg="modSp add mod">
        <pc:chgData name="Subramani K" userId="bf009f75-d47a-408b-a678-4666a6eafc4c" providerId="ADAL" clId="{AD86113F-1C20-40FE-B576-69261555BA98}" dt="2022-03-17T06:46:32.919" v="279" actId="20577"/>
        <pc:sldMkLst>
          <pc:docMk/>
          <pc:sldMk cId="1539429775" sldId="1204"/>
        </pc:sldMkLst>
        <pc:spChg chg="mod">
          <ac:chgData name="Subramani K" userId="bf009f75-d47a-408b-a678-4666a6eafc4c" providerId="ADAL" clId="{AD86113F-1C20-40FE-B576-69261555BA98}" dt="2022-03-17T06:46:32.919" v="279" actId="20577"/>
          <ac:spMkLst>
            <pc:docMk/>
            <pc:sldMk cId="1539429775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5FCE6499-D586-40CB-B01A-1C261EEF3A96}"/>
    <pc:docChg chg="custSel modSld">
      <pc:chgData name="Subramani K" userId="bf009f75-d47a-408b-a678-4666a6eafc4c" providerId="ADAL" clId="{5FCE6499-D586-40CB-B01A-1C261EEF3A96}" dt="2022-03-16T06:27:15.609" v="14" actId="554"/>
      <pc:docMkLst>
        <pc:docMk/>
      </pc:docMkLst>
      <pc:sldChg chg="addSp delSp modSp mod">
        <pc:chgData name="Subramani K" userId="bf009f75-d47a-408b-a678-4666a6eafc4c" providerId="ADAL" clId="{5FCE6499-D586-40CB-B01A-1C261EEF3A96}" dt="2022-03-16T06:27:15.609" v="14" actId="554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BD53E13B-0471-4205-81D9-C7A3081A358A}"/>
    <pc:docChg chg="custSel modSld">
      <pc:chgData name="lakshmikanth" userId="34ec4a14-2b32-4e23-8e6c-bf79444b9b1f" providerId="ADAL" clId="{BD53E13B-0471-4205-81D9-C7A3081A358A}" dt="2022-03-17T12:19:07.169" v="0" actId="478"/>
      <pc:docMkLst>
        <pc:docMk/>
      </pc:docMkLst>
      <pc:sldChg chg="delSp mod">
        <pc:chgData name="lakshmikanth" userId="34ec4a14-2b32-4e23-8e6c-bf79444b9b1f" providerId="ADAL" clId="{BD53E13B-0471-4205-81D9-C7A3081A358A}" dt="2022-03-17T12:19:07.169" v="0" actId="478"/>
        <pc:sldMkLst>
          <pc:docMk/>
          <pc:sldMk cId="2285015065" sldId="1203"/>
        </pc:sldMkLst>
        <pc:spChg chg="del">
          <ac:chgData name="lakshmikanth" userId="34ec4a14-2b32-4e23-8e6c-bf79444b9b1f" providerId="ADAL" clId="{BD53E13B-0471-4205-81D9-C7A3081A358A}" dt="2022-03-17T12:19:07.169" v="0" actId="478"/>
          <ac:spMkLst>
            <pc:docMk/>
            <pc:sldMk cId="2285015065" sldId="1203"/>
            <ac:spMk id="9" creationId="{B7E2EC3C-9883-47AA-9BD1-48DE0A1C8C38}"/>
          </ac:spMkLst>
        </pc:spChg>
        <pc:spChg chg="del">
          <ac:chgData name="lakshmikanth" userId="34ec4a14-2b32-4e23-8e6c-bf79444b9b1f" providerId="ADAL" clId="{BD53E13B-0471-4205-81D9-C7A3081A358A}" dt="2022-03-17T12:19:07.169" v="0" actId="478"/>
          <ac:spMkLst>
            <pc:docMk/>
            <pc:sldMk cId="2285015065" sldId="1203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E07CC26F-EB96-48AF-B561-03E8D3992722}"/>
    <pc:docChg chg="modSld">
      <pc:chgData name="Subramani K" userId="bf009f75-d47a-408b-a678-4666a6eafc4c" providerId="ADAL" clId="{E07CC26F-EB96-48AF-B561-03E8D3992722}" dt="2022-03-17T07:35:19.312" v="2" actId="20577"/>
      <pc:docMkLst>
        <pc:docMk/>
      </pc:docMkLst>
      <pc:sldChg chg="modSp mod">
        <pc:chgData name="Subramani K" userId="bf009f75-d47a-408b-a678-4666a6eafc4c" providerId="ADAL" clId="{E07CC26F-EB96-48AF-B561-03E8D3992722}" dt="2022-03-17T07:35:19.312" v="2" actId="20577"/>
        <pc:sldMkLst>
          <pc:docMk/>
          <pc:sldMk cId="2285015065" sldId="1203"/>
        </pc:sldMkLst>
        <pc:spChg chg="mod">
          <ac:chgData name="Subramani K" userId="bf009f75-d47a-408b-a678-4666a6eafc4c" providerId="ADAL" clId="{E07CC26F-EB96-48AF-B561-03E8D3992722}" dt="2022-03-17T07:35:19.312" v="2" actId="20577"/>
          <ac:spMkLst>
            <pc:docMk/>
            <pc:sldMk cId="2285015065" sldId="1203"/>
            <ac:spMk id="9" creationId="{B7E2EC3C-9883-47AA-9BD1-48DE0A1C8C38}"/>
          </ac:spMkLst>
        </pc:sp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8AE95DBC-67A8-44DE-8257-08D9B7210CDC}"/>
    <pc:docChg chg="undo custSel modSld">
      <pc:chgData name="Subramani K" userId="bf009f75-d47a-408b-a678-4666a6eafc4c" providerId="ADAL" clId="{8AE95DBC-67A8-44DE-8257-08D9B7210CDC}" dt="2022-04-14T00:56:09.268" v="207" actId="20577"/>
      <pc:docMkLst>
        <pc:docMk/>
      </pc:docMkLst>
      <pc:sldChg chg="addSp delSp modSp mod">
        <pc:chgData name="Subramani K" userId="bf009f75-d47a-408b-a678-4666a6eafc4c" providerId="ADAL" clId="{8AE95DBC-67A8-44DE-8257-08D9B7210CDC}" dt="2022-04-14T00:56:09.268" v="207" actId="20577"/>
        <pc:sldMkLst>
          <pc:docMk/>
          <pc:sldMk cId="2508173990" sldId="1202"/>
        </pc:sldMkLst>
        <pc:spChg chg="mod">
          <ac:chgData name="Subramani K" userId="bf009f75-d47a-408b-a678-4666a6eafc4c" providerId="ADAL" clId="{8AE95DBC-67A8-44DE-8257-08D9B7210CDC}" dt="2022-04-14T00:56:09.268" v="207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8AE95DBC-67A8-44DE-8257-08D9B7210CDC}" dt="2022-04-13T18:16:57.458" v="171" actId="14100"/>
          <ac:spMkLst>
            <pc:docMk/>
            <pc:sldMk cId="2508173990" sldId="1202"/>
            <ac:spMk id="30" creationId="{A7F3710A-8EE6-42B3-9C88-7DEAD57D2295}"/>
          </ac:spMkLst>
        </pc:spChg>
        <pc:spChg chg="mod">
          <ac:chgData name="Subramani K" userId="bf009f75-d47a-408b-a678-4666a6eafc4c" providerId="ADAL" clId="{8AE95DBC-67A8-44DE-8257-08D9B7210CDC}" dt="2022-04-13T18:14:21.469" v="56" actId="20577"/>
          <ac:spMkLst>
            <pc:docMk/>
            <pc:sldMk cId="2508173990" sldId="1202"/>
            <ac:spMk id="32" creationId="{1E91CEBB-CF07-4BD3-8BD8-59B3CAB6FF2C}"/>
          </ac:spMkLst>
        </pc:spChg>
        <pc:spChg chg="mod">
          <ac:chgData name="Subramani K" userId="bf009f75-d47a-408b-a678-4666a6eafc4c" providerId="ADAL" clId="{8AE95DBC-67A8-44DE-8257-08D9B7210CDC}" dt="2022-04-13T18:17:04.927" v="200" actId="1035"/>
          <ac:spMkLst>
            <pc:docMk/>
            <pc:sldMk cId="2508173990" sldId="1202"/>
            <ac:spMk id="42" creationId="{0C904D66-0C3C-4502-A458-383997091C2C}"/>
          </ac:spMkLst>
        </pc:spChg>
        <pc:spChg chg="add mod">
          <ac:chgData name="Subramani K" userId="bf009f75-d47a-408b-a678-4666a6eafc4c" providerId="ADAL" clId="{8AE95DBC-67A8-44DE-8257-08D9B7210CDC}" dt="2022-04-13T18:17:04.927" v="200" actId="1035"/>
          <ac:spMkLst>
            <pc:docMk/>
            <pc:sldMk cId="2508173990" sldId="1202"/>
            <ac:spMk id="43" creationId="{8F0AB8F4-1AB7-4D44-9E28-4B3DA189F893}"/>
          </ac:spMkLst>
        </pc:spChg>
        <pc:spChg chg="mod">
          <ac:chgData name="Subramani K" userId="bf009f75-d47a-408b-a678-4666a6eafc4c" providerId="ADAL" clId="{8AE95DBC-67A8-44DE-8257-08D9B7210CDC}" dt="2022-04-13T18:17:04.927" v="200" actId="1035"/>
          <ac:spMkLst>
            <pc:docMk/>
            <pc:sldMk cId="2508173990" sldId="1202"/>
            <ac:spMk id="51" creationId="{89562BF5-B03D-483E-840C-F064AADE0CB5}"/>
          </ac:spMkLst>
        </pc:spChg>
        <pc:spChg chg="mod">
          <ac:chgData name="Subramani K" userId="bf009f75-d47a-408b-a678-4666a6eafc4c" providerId="ADAL" clId="{8AE95DBC-67A8-44DE-8257-08D9B7210CDC}" dt="2022-04-13T18:17:04.927" v="200" actId="1035"/>
          <ac:spMkLst>
            <pc:docMk/>
            <pc:sldMk cId="2508173990" sldId="1202"/>
            <ac:spMk id="53" creationId="{0C4C40FF-90AF-4EB1-97E3-79B1AC5B8EED}"/>
          </ac:spMkLst>
        </pc:spChg>
        <pc:grpChg chg="mod">
          <ac:chgData name="Subramani K" userId="bf009f75-d47a-408b-a678-4666a6eafc4c" providerId="ADAL" clId="{8AE95DBC-67A8-44DE-8257-08D9B7210CDC}" dt="2022-04-13T18:15:01.646" v="73" actId="1035"/>
          <ac:grpSpMkLst>
            <pc:docMk/>
            <pc:sldMk cId="2508173990" sldId="1202"/>
            <ac:grpSpMk id="31" creationId="{C8CC3860-0C04-4517-AE72-EF1D84CDA200}"/>
          </ac:grpSpMkLst>
        </pc:grpChg>
        <pc:grpChg chg="mod">
          <ac:chgData name="Subramani K" userId="bf009f75-d47a-408b-a678-4666a6eafc4c" providerId="ADAL" clId="{8AE95DBC-67A8-44DE-8257-08D9B7210CDC}" dt="2022-04-13T18:17:04.927" v="200" actId="1035"/>
          <ac:grpSpMkLst>
            <pc:docMk/>
            <pc:sldMk cId="2508173990" sldId="1202"/>
            <ac:grpSpMk id="36" creationId="{02E5521E-C336-4FC1-8904-224ECEB8BBD7}"/>
          </ac:grpSpMkLst>
        </pc:grpChg>
        <pc:grpChg chg="mod">
          <ac:chgData name="Subramani K" userId="bf009f75-d47a-408b-a678-4666a6eafc4c" providerId="ADAL" clId="{8AE95DBC-67A8-44DE-8257-08D9B7210CDC}" dt="2022-04-13T18:17:04.927" v="200" actId="1035"/>
          <ac:grpSpMkLst>
            <pc:docMk/>
            <pc:sldMk cId="2508173990" sldId="1202"/>
            <ac:grpSpMk id="41" creationId="{33F112CC-4F0F-4C39-B545-F4F4E87EF661}"/>
          </ac:grpSpMkLst>
        </pc:grpChg>
        <pc:grpChg chg="mod">
          <ac:chgData name="Subramani K" userId="bf009f75-d47a-408b-a678-4666a6eafc4c" providerId="ADAL" clId="{8AE95DBC-67A8-44DE-8257-08D9B7210CDC}" dt="2022-04-13T18:17:04.927" v="200" actId="1035"/>
          <ac:grpSpMkLst>
            <pc:docMk/>
            <pc:sldMk cId="2508173990" sldId="1202"/>
            <ac:grpSpMk id="46" creationId="{BE163DAB-70AC-4713-B40E-290A1DB65DC9}"/>
          </ac:grpSpMkLst>
        </pc:grpChg>
        <pc:picChg chg="add del mod">
          <ac:chgData name="Subramani K" userId="bf009f75-d47a-408b-a678-4666a6eafc4c" providerId="ADAL" clId="{8AE95DBC-67A8-44DE-8257-08D9B7210CDC}" dt="2022-04-13T18:16:41.231" v="166" actId="478"/>
          <ac:picMkLst>
            <pc:docMk/>
            <pc:sldMk cId="2508173990" sldId="1202"/>
            <ac:picMk id="3" creationId="{49A8D728-27EE-41E8-8AEA-23325F640184}"/>
          </ac:picMkLst>
        </pc:picChg>
        <pc:picChg chg="mod">
          <ac:chgData name="Subramani K" userId="bf009f75-d47a-408b-a678-4666a6eafc4c" providerId="ADAL" clId="{8AE95DBC-67A8-44DE-8257-08D9B7210CDC}" dt="2022-04-13T18:17:04.927" v="200" actId="1035"/>
          <ac:picMkLst>
            <pc:docMk/>
            <pc:sldMk cId="2508173990" sldId="1202"/>
            <ac:picMk id="6" creationId="{C497E7CF-21BB-4AAE-A459-66C022708D92}"/>
          </ac:picMkLst>
        </pc:picChg>
        <pc:picChg chg="mod">
          <ac:chgData name="Subramani K" userId="bf009f75-d47a-408b-a678-4666a6eafc4c" providerId="ADAL" clId="{8AE95DBC-67A8-44DE-8257-08D9B7210CDC}" dt="2022-04-13T18:17:04.927" v="200" actId="1035"/>
          <ac:picMkLst>
            <pc:docMk/>
            <pc:sldMk cId="2508173990" sldId="1202"/>
            <ac:picMk id="8" creationId="{70637058-AFD5-4D25-836D-8D55C6919E2A}"/>
          </ac:picMkLst>
        </pc:picChg>
        <pc:picChg chg="add mod modCrop">
          <ac:chgData name="Subramani K" userId="bf009f75-d47a-408b-a678-4666a6eafc4c" providerId="ADAL" clId="{8AE95DBC-67A8-44DE-8257-08D9B7210CDC}" dt="2022-04-13T18:17:16.004" v="204" actId="1076"/>
          <ac:picMkLst>
            <pc:docMk/>
            <pc:sldMk cId="2508173990" sldId="1202"/>
            <ac:picMk id="48" creationId="{503497D2-3767-48D9-AB03-2FD50F4278C9}"/>
          </ac:picMkLst>
        </pc:picChg>
        <pc:cxnChg chg="mod">
          <ac:chgData name="Subramani K" userId="bf009f75-d47a-408b-a678-4666a6eafc4c" providerId="ADAL" clId="{8AE95DBC-67A8-44DE-8257-08D9B7210CDC}" dt="2022-04-13T18:17:04.927" v="200" actId="1035"/>
          <ac:cxnSpMkLst>
            <pc:docMk/>
            <pc:sldMk cId="2508173990" sldId="1202"/>
            <ac:cxnSpMk id="40" creationId="{D55962A9-0491-4706-8BB9-1B0AE6982BD4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8FCE8CBE-6F0B-4283-B7AC-CC1F98BC650D}"/>
    <pc:docChg chg="undo custSel delSld modSld">
      <pc:chgData name="Subramani K" userId="bf009f75-d47a-408b-a678-4666a6eafc4c" providerId="ADAL" clId="{8FCE8CBE-6F0B-4283-B7AC-CC1F98BC650D}" dt="2022-03-17T07:04:14.955" v="607" actId="14100"/>
      <pc:docMkLst>
        <pc:docMk/>
      </pc:docMkLst>
      <pc:sldChg chg="addSp delSp modSp mod">
        <pc:chgData name="Subramani K" userId="bf009f75-d47a-408b-a678-4666a6eafc4c" providerId="ADAL" clId="{8FCE8CBE-6F0B-4283-B7AC-CC1F98BC650D}" dt="2022-03-17T07:04:14.955" v="607" actId="14100"/>
        <pc:sldMkLst>
          <pc:docMk/>
          <pc:sldMk cId="2508173990" sldId="1202"/>
        </pc:sldMkLst>
        <pc:spChg chg="mod">
          <ac:chgData name="Subramani K" userId="bf009f75-d47a-408b-a678-4666a6eafc4c" providerId="ADAL" clId="{8FCE8CBE-6F0B-4283-B7AC-CC1F98BC650D}" dt="2022-03-17T06:58:09.267" v="497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8FCE8CBE-6F0B-4283-B7AC-CC1F98BC650D}" dt="2022-03-17T06:53:28.767" v="291" actId="20577"/>
          <ac:spMkLst>
            <pc:docMk/>
            <pc:sldMk cId="2508173990" sldId="1202"/>
            <ac:spMk id="14" creationId="{D4C948DF-669C-42CA-B0CC-3EF35C283FEC}"/>
          </ac:spMkLst>
        </pc:spChg>
        <pc:spChg chg="mod">
          <ac:chgData name="Subramani K" userId="bf009f75-d47a-408b-a678-4666a6eafc4c" providerId="ADAL" clId="{8FCE8CBE-6F0B-4283-B7AC-CC1F98BC650D}" dt="2022-03-17T07:04:14.955" v="607" actId="14100"/>
          <ac:spMkLst>
            <pc:docMk/>
            <pc:sldMk cId="2508173990" sldId="1202"/>
            <ac:spMk id="30" creationId="{A7F3710A-8EE6-42B3-9C88-7DEAD57D2295}"/>
          </ac:spMkLst>
        </pc:spChg>
        <pc:spChg chg="mod">
          <ac:chgData name="Subramani K" userId="bf009f75-d47a-408b-a678-4666a6eafc4c" providerId="ADAL" clId="{8FCE8CBE-6F0B-4283-B7AC-CC1F98BC650D}" dt="2022-03-17T06:47:41.798" v="48" actId="20577"/>
          <ac:spMkLst>
            <pc:docMk/>
            <pc:sldMk cId="2508173990" sldId="1202"/>
            <ac:spMk id="32" creationId="{1E91CEBB-CF07-4BD3-8BD8-59B3CAB6FF2C}"/>
          </ac:spMkLst>
        </pc:spChg>
        <pc:spChg chg="mod">
          <ac:chgData name="Subramani K" userId="bf009f75-d47a-408b-a678-4666a6eafc4c" providerId="ADAL" clId="{8FCE8CBE-6F0B-4283-B7AC-CC1F98BC650D}" dt="2022-03-17T07:02:43.659" v="575"/>
          <ac:spMkLst>
            <pc:docMk/>
            <pc:sldMk cId="2508173990" sldId="1202"/>
            <ac:spMk id="42" creationId="{0C904D66-0C3C-4502-A458-383997091C2C}"/>
          </ac:spMkLst>
        </pc:spChg>
        <pc:spChg chg="mod">
          <ac:chgData name="Subramani K" userId="bf009f75-d47a-408b-a678-4666a6eafc4c" providerId="ADAL" clId="{8FCE8CBE-6F0B-4283-B7AC-CC1F98BC650D}" dt="2022-03-17T06:49:00.099" v="171"/>
          <ac:spMkLst>
            <pc:docMk/>
            <pc:sldMk cId="2508173990" sldId="1202"/>
            <ac:spMk id="43" creationId="{09B557C6-19E6-403F-AF2A-075A5BEA20F3}"/>
          </ac:spMkLst>
        </pc:spChg>
        <pc:spChg chg="mod">
          <ac:chgData name="Subramani K" userId="bf009f75-d47a-408b-a678-4666a6eafc4c" providerId="ADAL" clId="{8FCE8CBE-6F0B-4283-B7AC-CC1F98BC650D}" dt="2022-03-17T07:02:51.581" v="578"/>
          <ac:spMkLst>
            <pc:docMk/>
            <pc:sldMk cId="2508173990" sldId="1202"/>
            <ac:spMk id="49" creationId="{33B7CAC4-F53E-430A-B294-57389A451445}"/>
          </ac:spMkLst>
        </pc:spChg>
        <pc:spChg chg="mod">
          <ac:chgData name="Subramani K" userId="bf009f75-d47a-408b-a678-4666a6eafc4c" providerId="ADAL" clId="{8FCE8CBE-6F0B-4283-B7AC-CC1F98BC650D}" dt="2022-03-17T06:49:18.423" v="205"/>
          <ac:spMkLst>
            <pc:docMk/>
            <pc:sldMk cId="2508173990" sldId="1202"/>
            <ac:spMk id="52" creationId="{F4D32EDF-3B51-406C-BC6C-91FE40F75B5C}"/>
          </ac:spMkLst>
        </pc:spChg>
        <pc:spChg chg="add mod">
          <ac:chgData name="Subramani K" userId="bf009f75-d47a-408b-a678-4666a6eafc4c" providerId="ADAL" clId="{8FCE8CBE-6F0B-4283-B7AC-CC1F98BC650D}" dt="2022-03-17T07:03:06.013" v="605" actId="1036"/>
          <ac:spMkLst>
            <pc:docMk/>
            <pc:sldMk cId="2508173990" sldId="1202"/>
            <ac:spMk id="53" creationId="{0C4C40FF-90AF-4EB1-97E3-79B1AC5B8EED}"/>
          </ac:spMkLst>
        </pc:spChg>
        <pc:spChg chg="add del mod">
          <ac:chgData name="Subramani K" userId="bf009f75-d47a-408b-a678-4666a6eafc4c" providerId="ADAL" clId="{8FCE8CBE-6F0B-4283-B7AC-CC1F98BC650D}" dt="2022-03-17T07:02:18.480" v="574" actId="478"/>
          <ac:spMkLst>
            <pc:docMk/>
            <pc:sldMk cId="2508173990" sldId="1202"/>
            <ac:spMk id="55" creationId="{3D46BCAC-5001-4893-AB42-83B79DB1EE90}"/>
          </ac:spMkLst>
        </pc:spChg>
        <pc:spChg chg="add del mod">
          <ac:chgData name="Subramani K" userId="bf009f75-d47a-408b-a678-4666a6eafc4c" providerId="ADAL" clId="{8FCE8CBE-6F0B-4283-B7AC-CC1F98BC650D}" dt="2022-03-17T07:02:18.480" v="574" actId="478"/>
          <ac:spMkLst>
            <pc:docMk/>
            <pc:sldMk cId="2508173990" sldId="1202"/>
            <ac:spMk id="56" creationId="{F0104D40-F454-4C8A-9A01-00E1C94356AC}"/>
          </ac:spMkLst>
        </pc:spChg>
        <pc:spChg chg="add del mod">
          <ac:chgData name="Subramani K" userId="bf009f75-d47a-408b-a678-4666a6eafc4c" providerId="ADAL" clId="{8FCE8CBE-6F0B-4283-B7AC-CC1F98BC650D}" dt="2022-03-17T06:49:02.821" v="173" actId="478"/>
          <ac:spMkLst>
            <pc:docMk/>
            <pc:sldMk cId="2508173990" sldId="1202"/>
            <ac:spMk id="64" creationId="{D3DE8A73-B76F-45A2-A8B7-6964F9CD104E}"/>
          </ac:spMkLst>
        </pc:spChg>
        <pc:grpChg chg="add mod ord">
          <ac:chgData name="Subramani K" userId="bf009f75-d47a-408b-a678-4666a6eafc4c" providerId="ADAL" clId="{8FCE8CBE-6F0B-4283-B7AC-CC1F98BC650D}" dt="2022-03-17T07:02:50.619" v="577" actId="167"/>
          <ac:grpSpMkLst>
            <pc:docMk/>
            <pc:sldMk cId="2508173990" sldId="1202"/>
            <ac:grpSpMk id="28" creationId="{FEF6AF6F-C4D8-45E2-8251-72EEA8AEB2E0}"/>
          </ac:grpSpMkLst>
        </pc:grpChg>
        <pc:grpChg chg="add del mod ord">
          <ac:chgData name="Subramani K" userId="bf009f75-d47a-408b-a678-4666a6eafc4c" providerId="ADAL" clId="{8FCE8CBE-6F0B-4283-B7AC-CC1F98BC650D}" dt="2022-03-17T06:54:42.740" v="412" actId="478"/>
          <ac:grpSpMkLst>
            <pc:docMk/>
            <pc:sldMk cId="2508173990" sldId="1202"/>
            <ac:grpSpMk id="29" creationId="{3B99F861-2D7E-4386-92A1-9C70A87FE6E3}"/>
          </ac:grpSpMkLst>
        </pc:grpChg>
        <pc:grpChg chg="mod">
          <ac:chgData name="Subramani K" userId="bf009f75-d47a-408b-a678-4666a6eafc4c" providerId="ADAL" clId="{8FCE8CBE-6F0B-4283-B7AC-CC1F98BC650D}" dt="2022-03-17T07:02:14.079" v="571" actId="1038"/>
          <ac:grpSpMkLst>
            <pc:docMk/>
            <pc:sldMk cId="2508173990" sldId="1202"/>
            <ac:grpSpMk id="31" creationId="{C8CC3860-0C04-4517-AE72-EF1D84CDA200}"/>
          </ac:grpSpMkLst>
        </pc:grpChg>
        <pc:grpChg chg="mod">
          <ac:chgData name="Subramani K" userId="bf009f75-d47a-408b-a678-4666a6eafc4c" providerId="ADAL" clId="{8FCE8CBE-6F0B-4283-B7AC-CC1F98BC650D}" dt="2022-03-17T07:03:06.013" v="605" actId="1036"/>
          <ac:grpSpMkLst>
            <pc:docMk/>
            <pc:sldMk cId="2508173990" sldId="1202"/>
            <ac:grpSpMk id="36" creationId="{02E5521E-C336-4FC1-8904-224ECEB8BBD7}"/>
          </ac:grpSpMkLst>
        </pc:grpChg>
        <pc:grpChg chg="mod">
          <ac:chgData name="Subramani K" userId="bf009f75-d47a-408b-a678-4666a6eafc4c" providerId="ADAL" clId="{8FCE8CBE-6F0B-4283-B7AC-CC1F98BC650D}" dt="2022-03-17T07:03:06.013" v="605" actId="1036"/>
          <ac:grpSpMkLst>
            <pc:docMk/>
            <pc:sldMk cId="2508173990" sldId="1202"/>
            <ac:grpSpMk id="41" creationId="{33F112CC-4F0F-4C39-B545-F4F4E87EF661}"/>
          </ac:grpSpMkLst>
        </pc:grpChg>
        <pc:grpChg chg="add mod ord">
          <ac:chgData name="Subramani K" userId="bf009f75-d47a-408b-a678-4666a6eafc4c" providerId="ADAL" clId="{8FCE8CBE-6F0B-4283-B7AC-CC1F98BC650D}" dt="2022-03-17T07:03:01.794" v="587" actId="1036"/>
          <ac:grpSpMkLst>
            <pc:docMk/>
            <pc:sldMk cId="2508173990" sldId="1202"/>
            <ac:grpSpMk id="43" creationId="{C481EA69-4D63-4EA7-AF68-13D2EB8AD62B}"/>
          </ac:grpSpMkLst>
        </pc:grpChg>
        <pc:grpChg chg="mod">
          <ac:chgData name="Subramani K" userId="bf009f75-d47a-408b-a678-4666a6eafc4c" providerId="ADAL" clId="{8FCE8CBE-6F0B-4283-B7AC-CC1F98BC650D}" dt="2022-03-17T07:03:06.013" v="605" actId="1036"/>
          <ac:grpSpMkLst>
            <pc:docMk/>
            <pc:sldMk cId="2508173990" sldId="1202"/>
            <ac:grpSpMk id="46" creationId="{BE163DAB-70AC-4713-B40E-290A1DB65DC9}"/>
          </ac:grpSpMkLst>
        </pc:grpChg>
        <pc:grpChg chg="add del mod ord">
          <ac:chgData name="Subramani K" userId="bf009f75-d47a-408b-a678-4666a6eafc4c" providerId="ADAL" clId="{8FCE8CBE-6F0B-4283-B7AC-CC1F98BC650D}" dt="2022-03-17T06:54:42.740" v="412" actId="478"/>
          <ac:grpSpMkLst>
            <pc:docMk/>
            <pc:sldMk cId="2508173990" sldId="1202"/>
            <ac:grpSpMk id="48" creationId="{3E84A8F7-AD84-4DA8-84E3-3302C2005F7A}"/>
          </ac:grpSpMkLst>
        </pc:grpChg>
        <pc:grpChg chg="del">
          <ac:chgData name="Subramani K" userId="bf009f75-d47a-408b-a678-4666a6eafc4c" providerId="ADAL" clId="{8FCE8CBE-6F0B-4283-B7AC-CC1F98BC650D}" dt="2022-03-17T06:48:03.367" v="61" actId="478"/>
          <ac:grpSpMkLst>
            <pc:docMk/>
            <pc:sldMk cId="2508173990" sldId="1202"/>
            <ac:grpSpMk id="51" creationId="{F7E94852-7C80-4080-AAD2-AC30285401C1}"/>
          </ac:grpSpMkLst>
        </pc:grpChg>
        <pc:picChg chg="mod">
          <ac:chgData name="Subramani K" userId="bf009f75-d47a-408b-a678-4666a6eafc4c" providerId="ADAL" clId="{8FCE8CBE-6F0B-4283-B7AC-CC1F98BC650D}" dt="2022-03-17T07:02:43.659" v="575"/>
          <ac:picMkLst>
            <pc:docMk/>
            <pc:sldMk cId="2508173990" sldId="1202"/>
            <ac:picMk id="29" creationId="{415A904C-93E8-459A-B20A-069678B74656}"/>
          </ac:picMkLst>
        </pc:picChg>
        <pc:picChg chg="mod">
          <ac:chgData name="Subramani K" userId="bf009f75-d47a-408b-a678-4666a6eafc4c" providerId="ADAL" clId="{8FCE8CBE-6F0B-4283-B7AC-CC1F98BC650D}" dt="2022-03-17T06:49:00.099" v="171"/>
          <ac:picMkLst>
            <pc:docMk/>
            <pc:sldMk cId="2508173990" sldId="1202"/>
            <ac:picMk id="42" creationId="{A8B96E71-7A5D-4D64-AF76-4F3E1F36B59C}"/>
          </ac:picMkLst>
        </pc:picChg>
        <pc:picChg chg="mod">
          <ac:chgData name="Subramani K" userId="bf009f75-d47a-408b-a678-4666a6eafc4c" providerId="ADAL" clId="{8FCE8CBE-6F0B-4283-B7AC-CC1F98BC650D}" dt="2022-03-17T07:02:51.581" v="578"/>
          <ac:picMkLst>
            <pc:docMk/>
            <pc:sldMk cId="2508173990" sldId="1202"/>
            <ac:picMk id="48" creationId="{426EE65C-686C-40DA-A128-E56BBA724E4A}"/>
          </ac:picMkLst>
        </pc:picChg>
        <pc:picChg chg="mod">
          <ac:chgData name="Subramani K" userId="bf009f75-d47a-408b-a678-4666a6eafc4c" providerId="ADAL" clId="{8FCE8CBE-6F0B-4283-B7AC-CC1F98BC650D}" dt="2022-03-17T06:49:18.423" v="205"/>
          <ac:picMkLst>
            <pc:docMk/>
            <pc:sldMk cId="2508173990" sldId="1202"/>
            <ac:picMk id="49" creationId="{8FFC016B-7132-40C4-B1FC-C9F202B4D381}"/>
          </ac:picMkLst>
        </pc:picChg>
        <pc:picChg chg="add del mod">
          <ac:chgData name="Subramani K" userId="bf009f75-d47a-408b-a678-4666a6eafc4c" providerId="ADAL" clId="{8FCE8CBE-6F0B-4283-B7AC-CC1F98BC650D}" dt="2022-03-17T07:02:06.196" v="504" actId="478"/>
          <ac:picMkLst>
            <pc:docMk/>
            <pc:sldMk cId="2508173990" sldId="1202"/>
            <ac:picMk id="54" creationId="{DCBF0072-2198-4E21-96D1-C74BC2D0C1A1}"/>
          </ac:picMkLst>
        </pc:picChg>
        <pc:picChg chg="del">
          <ac:chgData name="Subramani K" userId="bf009f75-d47a-408b-a678-4666a6eafc4c" providerId="ADAL" clId="{8FCE8CBE-6F0B-4283-B7AC-CC1F98BC650D}" dt="2022-03-17T06:53:20.095" v="258" actId="478"/>
          <ac:picMkLst>
            <pc:docMk/>
            <pc:sldMk cId="2508173990" sldId="1202"/>
            <ac:picMk id="65" creationId="{6BCE794B-2F66-4C21-A04E-EED49ADD14A6}"/>
          </ac:picMkLst>
        </pc:picChg>
        <pc:cxnChg chg="mod ord">
          <ac:chgData name="Subramani K" userId="bf009f75-d47a-408b-a678-4666a6eafc4c" providerId="ADAL" clId="{8FCE8CBE-6F0B-4283-B7AC-CC1F98BC650D}" dt="2022-03-17T07:03:06.013" v="605" actId="1036"/>
          <ac:cxnSpMkLst>
            <pc:docMk/>
            <pc:sldMk cId="2508173990" sldId="1202"/>
            <ac:cxnSpMk id="40" creationId="{D55962A9-0491-4706-8BB9-1B0AE6982BD4}"/>
          </ac:cxnSpMkLst>
        </pc:cxnChg>
      </pc:sldChg>
      <pc:sldChg chg="addSp delSp modSp mod">
        <pc:chgData name="Subramani K" userId="bf009f75-d47a-408b-a678-4666a6eafc4c" providerId="ADAL" clId="{8FCE8CBE-6F0B-4283-B7AC-CC1F98BC650D}" dt="2022-03-17T06:58:35.569" v="503" actId="20577"/>
        <pc:sldMkLst>
          <pc:docMk/>
          <pc:sldMk cId="2285015065" sldId="1203"/>
        </pc:sldMkLst>
        <pc:spChg chg="mod">
          <ac:chgData name="Subramani K" userId="bf009f75-d47a-408b-a678-4666a6eafc4c" providerId="ADAL" clId="{8FCE8CBE-6F0B-4283-B7AC-CC1F98BC650D}" dt="2022-03-17T06:58:35.569" v="503" actId="20577"/>
          <ac:spMkLst>
            <pc:docMk/>
            <pc:sldMk cId="2285015065" sldId="1203"/>
            <ac:spMk id="9" creationId="{B7E2EC3C-9883-47AA-9BD1-48DE0A1C8C38}"/>
          </ac:spMkLst>
        </pc:spChg>
        <pc:spChg chg="add mod">
          <ac:chgData name="Subramani K" userId="bf009f75-d47a-408b-a678-4666a6eafc4c" providerId="ADAL" clId="{8FCE8CBE-6F0B-4283-B7AC-CC1F98BC650D}" dt="2022-03-17T06:51:05.722" v="257" actId="554"/>
          <ac:spMkLst>
            <pc:docMk/>
            <pc:sldMk cId="2285015065" sldId="1203"/>
            <ac:spMk id="10" creationId="{3700FDB0-1528-41A9-831D-E2DBBE4B707B}"/>
          </ac:spMkLst>
        </pc:spChg>
        <pc:spChg chg="add mod">
          <ac:chgData name="Subramani K" userId="bf009f75-d47a-408b-a678-4666a6eafc4c" providerId="ADAL" clId="{8FCE8CBE-6F0B-4283-B7AC-CC1F98BC650D}" dt="2022-03-17T06:51:05.722" v="257" actId="554"/>
          <ac:spMkLst>
            <pc:docMk/>
            <pc:sldMk cId="2285015065" sldId="1203"/>
            <ac:spMk id="13" creationId="{7D21E679-4C8C-4CE0-BC5A-740A8BB061A6}"/>
          </ac:spMkLst>
        </pc:spChg>
        <pc:spChg chg="del">
          <ac:chgData name="Subramani K" userId="bf009f75-d47a-408b-a678-4666a6eafc4c" providerId="ADAL" clId="{8FCE8CBE-6F0B-4283-B7AC-CC1F98BC650D}" dt="2022-03-17T06:50:41.307" v="250" actId="478"/>
          <ac:spMkLst>
            <pc:docMk/>
            <pc:sldMk cId="2285015065" sldId="1203"/>
            <ac:spMk id="20" creationId="{F147415D-E16C-445C-9A1D-C2D143C1E294}"/>
          </ac:spMkLst>
        </pc:spChg>
        <pc:spChg chg="del">
          <ac:chgData name="Subramani K" userId="bf009f75-d47a-408b-a678-4666a6eafc4c" providerId="ADAL" clId="{8FCE8CBE-6F0B-4283-B7AC-CC1F98BC650D}" dt="2022-03-17T06:50:43.792" v="251" actId="478"/>
          <ac:spMkLst>
            <pc:docMk/>
            <pc:sldMk cId="2285015065" sldId="1203"/>
            <ac:spMk id="21" creationId="{6F7C91BE-B61F-48F4-92AA-1F820DE4EF90}"/>
          </ac:spMkLst>
        </pc:spChg>
        <pc:spChg chg="del">
          <ac:chgData name="Subramani K" userId="bf009f75-d47a-408b-a678-4666a6eafc4c" providerId="ADAL" clId="{8FCE8CBE-6F0B-4283-B7AC-CC1F98BC650D}" dt="2022-03-17T06:50:41.307" v="250" actId="478"/>
          <ac:spMkLst>
            <pc:docMk/>
            <pc:sldMk cId="2285015065" sldId="1203"/>
            <ac:spMk id="22" creationId="{C25CF31D-ADAC-4DA9-868B-1855F1803D55}"/>
          </ac:spMkLst>
        </pc:spChg>
        <pc:spChg chg="del">
          <ac:chgData name="Subramani K" userId="bf009f75-d47a-408b-a678-4666a6eafc4c" providerId="ADAL" clId="{8FCE8CBE-6F0B-4283-B7AC-CC1F98BC650D}" dt="2022-03-17T06:50:43.792" v="251" actId="478"/>
          <ac:spMkLst>
            <pc:docMk/>
            <pc:sldMk cId="2285015065" sldId="1203"/>
            <ac:spMk id="27" creationId="{B38438DC-8F79-4707-9926-890E97655C06}"/>
          </ac:spMkLst>
        </pc:spChg>
      </pc:sldChg>
      <pc:sldChg chg="del">
        <pc:chgData name="Subramani K" userId="bf009f75-d47a-408b-a678-4666a6eafc4c" providerId="ADAL" clId="{8FCE8CBE-6F0B-4283-B7AC-CC1F98BC650D}" dt="2022-03-17T06:50:38.774" v="249" actId="47"/>
        <pc:sldMkLst>
          <pc:docMk/>
          <pc:sldMk cId="1539429775" sldId="120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0C904D66-0C3C-4502-A458-383997091C2C}"/>
              </a:ext>
            </a:extLst>
          </p:cNvPr>
          <p:cNvSpPr/>
          <p:nvPr/>
        </p:nvSpPr>
        <p:spPr>
          <a:xfrm>
            <a:off x="1082994" y="4767872"/>
            <a:ext cx="14145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cs typeface="Arial" panose="020B0604020202020204" pitchFamily="34" charset="0"/>
              </a:rPr>
              <a:t>Not diverse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55962A9-0491-4706-8BB9-1B0AE6982BD4}"/>
              </a:ext>
            </a:extLst>
          </p:cNvPr>
          <p:cNvCxnSpPr>
            <a:cxnSpLocks/>
          </p:cNvCxnSpPr>
          <p:nvPr/>
        </p:nvCxnSpPr>
        <p:spPr>
          <a:xfrm>
            <a:off x="1764632" y="4432060"/>
            <a:ext cx="5989323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graphic descriptions here&gt;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7F3710A-8EE6-42B3-9C88-7DEAD57D2295}"/>
              </a:ext>
            </a:extLst>
          </p:cNvPr>
          <p:cNvSpPr/>
          <p:nvPr/>
        </p:nvSpPr>
        <p:spPr>
          <a:xfrm>
            <a:off x="288000" y="720000"/>
            <a:ext cx="6307672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Before We Begin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industry..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8CC3860-0C04-4517-AE72-EF1D84CDA200}"/>
              </a:ext>
            </a:extLst>
          </p:cNvPr>
          <p:cNvGrpSpPr/>
          <p:nvPr/>
        </p:nvGrpSpPr>
        <p:grpSpPr>
          <a:xfrm>
            <a:off x="314243" y="1633071"/>
            <a:ext cx="4713195" cy="338554"/>
            <a:chOff x="612466" y="2228467"/>
            <a:chExt cx="4433775" cy="31848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E91CEBB-CF07-4BD3-8BD8-59B3CAB6FF2C}"/>
                </a:ext>
              </a:extLst>
            </p:cNvPr>
            <p:cNvSpPr txBox="1"/>
            <p:nvPr/>
          </p:nvSpPr>
          <p:spPr>
            <a:xfrm>
              <a:off x="877004" y="2228467"/>
              <a:ext cx="4169237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Use the slider to express your view. 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D2DF3456-D63F-40FB-BF79-FAF7CBB77B51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4" name="Graphic 33" descr="Direction">
                <a:extLst>
                  <a:ext uri="{FF2B5EF4-FFF2-40B4-BE49-F238E27FC236}">
                    <a16:creationId xmlns:a16="http://schemas.microsoft.com/office/drawing/2014/main" id="{F8CFEA30-39F7-4055-A4E8-50FB7522FD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F6D4620-83E8-4C22-BFF1-C476289F7882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3F112CC-4F0F-4C39-B545-F4F4E87EF661}"/>
              </a:ext>
            </a:extLst>
          </p:cNvPr>
          <p:cNvGrpSpPr/>
          <p:nvPr/>
        </p:nvGrpSpPr>
        <p:grpSpPr>
          <a:xfrm flipH="1">
            <a:off x="1631771" y="4299198"/>
            <a:ext cx="265722" cy="265722"/>
            <a:chOff x="6571288" y="2793225"/>
            <a:chExt cx="265722" cy="265722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1986AD0B-5E57-4DA0-8532-F113A96B40B1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279445F6-CEDC-4D07-8E0D-A4DDA4B4F057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E163DAB-70AC-4713-B40E-290A1DB65DC9}"/>
              </a:ext>
            </a:extLst>
          </p:cNvPr>
          <p:cNvGrpSpPr/>
          <p:nvPr/>
        </p:nvGrpSpPr>
        <p:grpSpPr>
          <a:xfrm flipH="1">
            <a:off x="7690804" y="4307198"/>
            <a:ext cx="265722" cy="265722"/>
            <a:chOff x="6571288" y="2793225"/>
            <a:chExt cx="265722" cy="265722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B7A1EA6-AEEC-4E5B-BF85-99C6C54BFAAA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23B0332-D72E-4523-8A2D-DF40710AE2CE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2E5521E-C336-4FC1-8904-224ECEB8BBD7}"/>
              </a:ext>
            </a:extLst>
          </p:cNvPr>
          <p:cNvGrpSpPr/>
          <p:nvPr/>
        </p:nvGrpSpPr>
        <p:grpSpPr>
          <a:xfrm>
            <a:off x="4555317" y="4036301"/>
            <a:ext cx="480448" cy="480448"/>
            <a:chOff x="7648409" y="3622977"/>
            <a:chExt cx="480448" cy="480448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B4F5324F-82B6-458F-88B8-036688AD6E1B}"/>
                </a:ext>
              </a:extLst>
            </p:cNvPr>
            <p:cNvSpPr/>
            <p:nvPr/>
          </p:nvSpPr>
          <p:spPr>
            <a:xfrm>
              <a:off x="7648409" y="3622977"/>
              <a:ext cx="480448" cy="48044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38" name="L-Shape 37">
              <a:extLst>
                <a:ext uri="{FF2B5EF4-FFF2-40B4-BE49-F238E27FC236}">
                  <a16:creationId xmlns:a16="http://schemas.microsoft.com/office/drawing/2014/main" id="{393B6706-BA91-4DC5-8985-99EC66069FE8}"/>
                </a:ext>
              </a:extLst>
            </p:cNvPr>
            <p:cNvSpPr/>
            <p:nvPr/>
          </p:nvSpPr>
          <p:spPr>
            <a:xfrm rot="13500000">
              <a:off x="7886385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39" name="L-Shape 38">
              <a:extLst>
                <a:ext uri="{FF2B5EF4-FFF2-40B4-BE49-F238E27FC236}">
                  <a16:creationId xmlns:a16="http://schemas.microsoft.com/office/drawing/2014/main" id="{1D2EF55D-F6FF-42E4-A252-DB244B82CDA3}"/>
                </a:ext>
              </a:extLst>
            </p:cNvPr>
            <p:cNvSpPr/>
            <p:nvPr/>
          </p:nvSpPr>
          <p:spPr>
            <a:xfrm rot="8100000" flipH="1">
              <a:off x="7776524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0C4C40FF-90AF-4EB1-97E3-79B1AC5B8EED}"/>
              </a:ext>
            </a:extLst>
          </p:cNvPr>
          <p:cNvSpPr/>
          <p:nvPr/>
        </p:nvSpPr>
        <p:spPr>
          <a:xfrm>
            <a:off x="4220737" y="5038764"/>
            <a:ext cx="1238464" cy="30777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97E7CF-21BB-4AAE-A459-66C022708D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6880" y="3388549"/>
            <a:ext cx="666750" cy="7143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0637058-AFD5-4D25-836D-8D55C6919E2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49155" y="3467194"/>
            <a:ext cx="609600" cy="771525"/>
          </a:xfrm>
          <a:prstGeom prst="rect">
            <a:avLst/>
          </a:prstGeom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89562BF5-B03D-483E-840C-F064AADE0CB5}"/>
              </a:ext>
            </a:extLst>
          </p:cNvPr>
          <p:cNvSpPr/>
          <p:nvPr/>
        </p:nvSpPr>
        <p:spPr>
          <a:xfrm>
            <a:off x="6929755" y="4767872"/>
            <a:ext cx="1645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cs typeface="Arial" panose="020B0604020202020204" pitchFamily="34" charset="0"/>
              </a:rPr>
              <a:t>Highly diverse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F0AB8F4-1AB7-4D44-9E28-4B3DA189F893}"/>
              </a:ext>
            </a:extLst>
          </p:cNvPr>
          <p:cNvSpPr/>
          <p:nvPr/>
        </p:nvSpPr>
        <p:spPr>
          <a:xfrm>
            <a:off x="2109774" y="4450089"/>
            <a:ext cx="59893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cs typeface="Arial" panose="020B0604020202020204" pitchFamily="34" charset="0"/>
              </a:rPr>
              <a:t>1	2	3	4	5…	10	</a:t>
            </a: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503497D2-3767-48D9-AB03-2FD50F4278C9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4678" t="23793" r="-6636" b="198"/>
          <a:stretch/>
        </p:blipFill>
        <p:spPr>
          <a:xfrm>
            <a:off x="2758189" y="2192225"/>
            <a:ext cx="4317167" cy="1694452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0E392FAC-B154-4479-9E96-64B187981EB0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G03-H-Slider-Activity-005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95FF339-5B64-4F36-A0E0-DFBD23146562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00FDB0-1528-41A9-831D-E2DBBE4B707B}"/>
              </a:ext>
            </a:extLst>
          </p:cNvPr>
          <p:cNvSpPr/>
          <p:nvPr/>
        </p:nvSpPr>
        <p:spPr>
          <a:xfrm>
            <a:off x="827618" y="1091249"/>
            <a:ext cx="3219404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>
                <a:solidFill>
                  <a:schemeClr val="tx1"/>
                </a:solidFill>
              </a:rPr>
              <a:t>Correct.</a:t>
            </a:r>
          </a:p>
          <a:p>
            <a:endParaRPr lang="en-IN" sz="1600" b="1">
              <a:solidFill>
                <a:schemeClr val="tx1"/>
              </a:solidFill>
            </a:endParaRPr>
          </a:p>
          <a:p>
            <a:r>
              <a:rPr lang="en-IN" sz="160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D21E679-4C8C-4CE0-BC5A-740A8BB061A6}"/>
              </a:ext>
            </a:extLst>
          </p:cNvPr>
          <p:cNvSpPr/>
          <p:nvPr/>
        </p:nvSpPr>
        <p:spPr>
          <a:xfrm>
            <a:off x="4610724" y="1091249"/>
            <a:ext cx="3219404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Incorrect.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015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17210</TotalTime>
  <Words>135</Words>
  <Application>Microsoft Office PowerPoint</Application>
  <PresentationFormat>Custom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2420</cp:revision>
  <dcterms:created xsi:type="dcterms:W3CDTF">2017-07-21T05:01:19Z</dcterms:created>
  <dcterms:modified xsi:type="dcterms:W3CDTF">2022-04-17T07:36:28Z</dcterms:modified>
</cp:coreProperties>
</file>