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E95DBC-67A8-44DE-8257-08D9B7210CDC}" v="2" dt="2022-04-13T18:16:51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BD53E13B-0471-4205-81D9-C7A3081A358A}"/>
    <pc:docChg chg="custSel modSld">
      <pc:chgData name="lakshmikanth" userId="34ec4a14-2b32-4e23-8e6c-bf79444b9b1f" providerId="ADAL" clId="{BD53E13B-0471-4205-81D9-C7A3081A358A}" dt="2022-03-17T12:19:07.169" v="0" actId="478"/>
      <pc:docMkLst>
        <pc:docMk/>
      </pc:docMkLst>
      <pc:sldChg chg="delSp mod">
        <pc:chgData name="lakshmikanth" userId="34ec4a14-2b32-4e23-8e6c-bf79444b9b1f" providerId="ADAL" clId="{BD53E13B-0471-4205-81D9-C7A3081A358A}" dt="2022-03-17T12:19:07.169" v="0" actId="478"/>
        <pc:sldMkLst>
          <pc:docMk/>
          <pc:sldMk cId="2285015065" sldId="1203"/>
        </pc:sldMkLst>
        <pc:spChg chg="del">
          <ac:chgData name="lakshmikanth" userId="34ec4a14-2b32-4e23-8e6c-bf79444b9b1f" providerId="ADAL" clId="{BD53E13B-0471-4205-81D9-C7A3081A358A}" dt="2022-03-17T12:19:07.169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lakshmikanth" userId="34ec4a14-2b32-4e23-8e6c-bf79444b9b1f" providerId="ADAL" clId="{BD53E13B-0471-4205-81D9-C7A3081A358A}" dt="2022-03-17T12:19:07.169" v="0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E07CC26F-EB96-48AF-B561-03E8D3992722}"/>
    <pc:docChg chg="modSld">
      <pc:chgData name="Subramani K" userId="bf009f75-d47a-408b-a678-4666a6eafc4c" providerId="ADAL" clId="{E07CC26F-EB96-48AF-B561-03E8D3992722}" dt="2022-03-17T07:35:19.312" v="2" actId="20577"/>
      <pc:docMkLst>
        <pc:docMk/>
      </pc:docMkLst>
      <pc:sldChg chg="modSp mod">
        <pc:chgData name="Subramani K" userId="bf009f75-d47a-408b-a678-4666a6eafc4c" providerId="ADAL" clId="{E07CC26F-EB96-48AF-B561-03E8D3992722}" dt="2022-03-17T07:35:19.312" v="2" actId="20577"/>
        <pc:sldMkLst>
          <pc:docMk/>
          <pc:sldMk cId="2285015065" sldId="1203"/>
        </pc:sldMkLst>
        <pc:spChg chg="mod">
          <ac:chgData name="Subramani K" userId="bf009f75-d47a-408b-a678-4666a6eafc4c" providerId="ADAL" clId="{E07CC26F-EB96-48AF-B561-03E8D3992722}" dt="2022-03-17T07:35:19.312" v="2" actId="20577"/>
          <ac:spMkLst>
            <pc:docMk/>
            <pc:sldMk cId="2285015065" sldId="1203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8AE95DBC-67A8-44DE-8257-08D9B7210CDC}"/>
    <pc:docChg chg="undo custSel modSld">
      <pc:chgData name="Subramani K" userId="bf009f75-d47a-408b-a678-4666a6eafc4c" providerId="ADAL" clId="{8AE95DBC-67A8-44DE-8257-08D9B7210CDC}" dt="2022-04-14T00:56:09.268" v="207" actId="20577"/>
      <pc:docMkLst>
        <pc:docMk/>
      </pc:docMkLst>
      <pc:sldChg chg="addSp delSp modSp mod">
        <pc:chgData name="Subramani K" userId="bf009f75-d47a-408b-a678-4666a6eafc4c" providerId="ADAL" clId="{8AE95DBC-67A8-44DE-8257-08D9B7210CDC}" dt="2022-04-14T00:56:09.268" v="207" actId="20577"/>
        <pc:sldMkLst>
          <pc:docMk/>
          <pc:sldMk cId="2508173990" sldId="1202"/>
        </pc:sldMkLst>
        <pc:spChg chg="mod">
          <ac:chgData name="Subramani K" userId="bf009f75-d47a-408b-a678-4666a6eafc4c" providerId="ADAL" clId="{8AE95DBC-67A8-44DE-8257-08D9B7210CDC}" dt="2022-04-14T00:56:09.268" v="207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8AE95DBC-67A8-44DE-8257-08D9B7210CDC}" dt="2022-04-13T18:16:57.458" v="171" actId="14100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8AE95DBC-67A8-44DE-8257-08D9B7210CDC}" dt="2022-04-13T18:14:21.469" v="5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8AE95DBC-67A8-44DE-8257-08D9B7210CDC}" dt="2022-04-13T18:17:04.927" v="200" actId="1035"/>
          <ac:spMkLst>
            <pc:docMk/>
            <pc:sldMk cId="2508173990" sldId="1202"/>
            <ac:spMk id="42" creationId="{0C904D66-0C3C-4502-A458-383997091C2C}"/>
          </ac:spMkLst>
        </pc:spChg>
        <pc:spChg chg="add mod">
          <ac:chgData name="Subramani K" userId="bf009f75-d47a-408b-a678-4666a6eafc4c" providerId="ADAL" clId="{8AE95DBC-67A8-44DE-8257-08D9B7210CDC}" dt="2022-04-13T18:17:04.927" v="200" actId="1035"/>
          <ac:spMkLst>
            <pc:docMk/>
            <pc:sldMk cId="2508173990" sldId="1202"/>
            <ac:spMk id="43" creationId="{8F0AB8F4-1AB7-4D44-9E28-4B3DA189F893}"/>
          </ac:spMkLst>
        </pc:spChg>
        <pc:spChg chg="mod">
          <ac:chgData name="Subramani K" userId="bf009f75-d47a-408b-a678-4666a6eafc4c" providerId="ADAL" clId="{8AE95DBC-67A8-44DE-8257-08D9B7210CDC}" dt="2022-04-13T18:17:04.927" v="200" actId="1035"/>
          <ac:spMkLst>
            <pc:docMk/>
            <pc:sldMk cId="2508173990" sldId="1202"/>
            <ac:spMk id="51" creationId="{89562BF5-B03D-483E-840C-F064AADE0CB5}"/>
          </ac:spMkLst>
        </pc:spChg>
        <pc:spChg chg="mod">
          <ac:chgData name="Subramani K" userId="bf009f75-d47a-408b-a678-4666a6eafc4c" providerId="ADAL" clId="{8AE95DBC-67A8-44DE-8257-08D9B7210CDC}" dt="2022-04-13T18:17:04.927" v="200" actId="1035"/>
          <ac:spMkLst>
            <pc:docMk/>
            <pc:sldMk cId="2508173990" sldId="1202"/>
            <ac:spMk id="53" creationId="{0C4C40FF-90AF-4EB1-97E3-79B1AC5B8EED}"/>
          </ac:spMkLst>
        </pc:spChg>
        <pc:grpChg chg="mod">
          <ac:chgData name="Subramani K" userId="bf009f75-d47a-408b-a678-4666a6eafc4c" providerId="ADAL" clId="{8AE95DBC-67A8-44DE-8257-08D9B7210CDC}" dt="2022-04-13T18:15:01.646" v="73" actId="1035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8AE95DBC-67A8-44DE-8257-08D9B7210CDC}" dt="2022-04-13T18:17:04.927" v="200" actId="1035"/>
          <ac:grpSpMkLst>
            <pc:docMk/>
            <pc:sldMk cId="2508173990" sldId="1202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8AE95DBC-67A8-44DE-8257-08D9B7210CDC}" dt="2022-04-13T18:17:04.927" v="200" actId="1035"/>
          <ac:grpSpMkLst>
            <pc:docMk/>
            <pc:sldMk cId="2508173990" sldId="1202"/>
            <ac:grpSpMk id="41" creationId="{33F112CC-4F0F-4C39-B545-F4F4E87EF661}"/>
          </ac:grpSpMkLst>
        </pc:grpChg>
        <pc:grpChg chg="mod">
          <ac:chgData name="Subramani K" userId="bf009f75-d47a-408b-a678-4666a6eafc4c" providerId="ADAL" clId="{8AE95DBC-67A8-44DE-8257-08D9B7210CDC}" dt="2022-04-13T18:17:04.927" v="200" actId="1035"/>
          <ac:grpSpMkLst>
            <pc:docMk/>
            <pc:sldMk cId="2508173990" sldId="1202"/>
            <ac:grpSpMk id="46" creationId="{BE163DAB-70AC-4713-B40E-290A1DB65DC9}"/>
          </ac:grpSpMkLst>
        </pc:grpChg>
        <pc:picChg chg="add del mod">
          <ac:chgData name="Subramani K" userId="bf009f75-d47a-408b-a678-4666a6eafc4c" providerId="ADAL" clId="{8AE95DBC-67A8-44DE-8257-08D9B7210CDC}" dt="2022-04-13T18:16:41.231" v="166" actId="478"/>
          <ac:picMkLst>
            <pc:docMk/>
            <pc:sldMk cId="2508173990" sldId="1202"/>
            <ac:picMk id="3" creationId="{49A8D728-27EE-41E8-8AEA-23325F640184}"/>
          </ac:picMkLst>
        </pc:picChg>
        <pc:picChg chg="mod">
          <ac:chgData name="Subramani K" userId="bf009f75-d47a-408b-a678-4666a6eafc4c" providerId="ADAL" clId="{8AE95DBC-67A8-44DE-8257-08D9B7210CDC}" dt="2022-04-13T18:17:04.927" v="200" actId="1035"/>
          <ac:picMkLst>
            <pc:docMk/>
            <pc:sldMk cId="2508173990" sldId="1202"/>
            <ac:picMk id="6" creationId="{C497E7CF-21BB-4AAE-A459-66C022708D92}"/>
          </ac:picMkLst>
        </pc:picChg>
        <pc:picChg chg="mod">
          <ac:chgData name="Subramani K" userId="bf009f75-d47a-408b-a678-4666a6eafc4c" providerId="ADAL" clId="{8AE95DBC-67A8-44DE-8257-08D9B7210CDC}" dt="2022-04-13T18:17:04.927" v="200" actId="1035"/>
          <ac:picMkLst>
            <pc:docMk/>
            <pc:sldMk cId="2508173990" sldId="1202"/>
            <ac:picMk id="8" creationId="{70637058-AFD5-4D25-836D-8D55C6919E2A}"/>
          </ac:picMkLst>
        </pc:picChg>
        <pc:picChg chg="add mod modCrop">
          <ac:chgData name="Subramani K" userId="bf009f75-d47a-408b-a678-4666a6eafc4c" providerId="ADAL" clId="{8AE95DBC-67A8-44DE-8257-08D9B7210CDC}" dt="2022-04-13T18:17:16.004" v="204" actId="1076"/>
          <ac:picMkLst>
            <pc:docMk/>
            <pc:sldMk cId="2508173990" sldId="1202"/>
            <ac:picMk id="48" creationId="{503497D2-3767-48D9-AB03-2FD50F4278C9}"/>
          </ac:picMkLst>
        </pc:picChg>
        <pc:cxnChg chg="mod">
          <ac:chgData name="Subramani K" userId="bf009f75-d47a-408b-a678-4666a6eafc4c" providerId="ADAL" clId="{8AE95DBC-67A8-44DE-8257-08D9B7210CDC}" dt="2022-04-13T18:17:04.927" v="200" actId="1035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8FCE8CBE-6F0B-4283-B7AC-CC1F98BC650D}"/>
    <pc:docChg chg="undo custSel delSld modSld">
      <pc:chgData name="Subramani K" userId="bf009f75-d47a-408b-a678-4666a6eafc4c" providerId="ADAL" clId="{8FCE8CBE-6F0B-4283-B7AC-CC1F98BC650D}" dt="2022-03-17T07:04:14.955" v="607" actId="14100"/>
      <pc:docMkLst>
        <pc:docMk/>
      </pc:docMkLst>
      <pc:sldChg chg="addSp delSp modSp mod">
        <pc:chgData name="Subramani K" userId="bf009f75-d47a-408b-a678-4666a6eafc4c" providerId="ADAL" clId="{8FCE8CBE-6F0B-4283-B7AC-CC1F98BC650D}" dt="2022-03-17T07:04:14.955" v="607" actId="14100"/>
        <pc:sldMkLst>
          <pc:docMk/>
          <pc:sldMk cId="2508173990" sldId="1202"/>
        </pc:sldMkLst>
        <pc:spChg chg="mod">
          <ac:chgData name="Subramani K" userId="bf009f75-d47a-408b-a678-4666a6eafc4c" providerId="ADAL" clId="{8FCE8CBE-6F0B-4283-B7AC-CC1F98BC650D}" dt="2022-03-17T06:58:09.267" v="497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8FCE8CBE-6F0B-4283-B7AC-CC1F98BC650D}" dt="2022-03-17T06:53:28.767" v="291" actId="20577"/>
          <ac:spMkLst>
            <pc:docMk/>
            <pc:sldMk cId="2508173990" sldId="1202"/>
            <ac:spMk id="14" creationId="{D4C948DF-669C-42CA-B0CC-3EF35C283FEC}"/>
          </ac:spMkLst>
        </pc:spChg>
        <pc:spChg chg="mod">
          <ac:chgData name="Subramani K" userId="bf009f75-d47a-408b-a678-4666a6eafc4c" providerId="ADAL" clId="{8FCE8CBE-6F0B-4283-B7AC-CC1F98BC650D}" dt="2022-03-17T07:04:14.955" v="607" actId="14100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8FCE8CBE-6F0B-4283-B7AC-CC1F98BC650D}" dt="2022-03-17T06:47:41.798" v="48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8FCE8CBE-6F0B-4283-B7AC-CC1F98BC650D}" dt="2022-03-17T07:02:43.659" v="575"/>
          <ac:spMkLst>
            <pc:docMk/>
            <pc:sldMk cId="2508173990" sldId="1202"/>
            <ac:spMk id="42" creationId="{0C904D66-0C3C-4502-A458-383997091C2C}"/>
          </ac:spMkLst>
        </pc:spChg>
        <pc:spChg chg="mod">
          <ac:chgData name="Subramani K" userId="bf009f75-d47a-408b-a678-4666a6eafc4c" providerId="ADAL" clId="{8FCE8CBE-6F0B-4283-B7AC-CC1F98BC650D}" dt="2022-03-17T06:49:00.099" v="171"/>
          <ac:spMkLst>
            <pc:docMk/>
            <pc:sldMk cId="2508173990" sldId="1202"/>
            <ac:spMk id="43" creationId="{09B557C6-19E6-403F-AF2A-075A5BEA20F3}"/>
          </ac:spMkLst>
        </pc:spChg>
        <pc:spChg chg="mod">
          <ac:chgData name="Subramani K" userId="bf009f75-d47a-408b-a678-4666a6eafc4c" providerId="ADAL" clId="{8FCE8CBE-6F0B-4283-B7AC-CC1F98BC650D}" dt="2022-03-17T07:02:51.581" v="578"/>
          <ac:spMkLst>
            <pc:docMk/>
            <pc:sldMk cId="2508173990" sldId="1202"/>
            <ac:spMk id="49" creationId="{33B7CAC4-F53E-430A-B294-57389A451445}"/>
          </ac:spMkLst>
        </pc:spChg>
        <pc:spChg chg="mod">
          <ac:chgData name="Subramani K" userId="bf009f75-d47a-408b-a678-4666a6eafc4c" providerId="ADAL" clId="{8FCE8CBE-6F0B-4283-B7AC-CC1F98BC650D}" dt="2022-03-17T06:49:18.423" v="205"/>
          <ac:spMkLst>
            <pc:docMk/>
            <pc:sldMk cId="2508173990" sldId="1202"/>
            <ac:spMk id="52" creationId="{F4D32EDF-3B51-406C-BC6C-91FE40F75B5C}"/>
          </ac:spMkLst>
        </pc:spChg>
        <pc:spChg chg="add mod">
          <ac:chgData name="Subramani K" userId="bf009f75-d47a-408b-a678-4666a6eafc4c" providerId="ADAL" clId="{8FCE8CBE-6F0B-4283-B7AC-CC1F98BC650D}" dt="2022-03-17T07:03:06.013" v="605" actId="1036"/>
          <ac:spMkLst>
            <pc:docMk/>
            <pc:sldMk cId="2508173990" sldId="1202"/>
            <ac:spMk id="53" creationId="{0C4C40FF-90AF-4EB1-97E3-79B1AC5B8EED}"/>
          </ac:spMkLst>
        </pc:spChg>
        <pc:spChg chg="add del mod">
          <ac:chgData name="Subramani K" userId="bf009f75-d47a-408b-a678-4666a6eafc4c" providerId="ADAL" clId="{8FCE8CBE-6F0B-4283-B7AC-CC1F98BC650D}" dt="2022-03-17T07:02:18.480" v="574" actId="478"/>
          <ac:spMkLst>
            <pc:docMk/>
            <pc:sldMk cId="2508173990" sldId="1202"/>
            <ac:spMk id="55" creationId="{3D46BCAC-5001-4893-AB42-83B79DB1EE90}"/>
          </ac:spMkLst>
        </pc:spChg>
        <pc:spChg chg="add del mod">
          <ac:chgData name="Subramani K" userId="bf009f75-d47a-408b-a678-4666a6eafc4c" providerId="ADAL" clId="{8FCE8CBE-6F0B-4283-B7AC-CC1F98BC650D}" dt="2022-03-17T07:02:18.480" v="574" actId="478"/>
          <ac:spMkLst>
            <pc:docMk/>
            <pc:sldMk cId="2508173990" sldId="1202"/>
            <ac:spMk id="56" creationId="{F0104D40-F454-4C8A-9A01-00E1C94356AC}"/>
          </ac:spMkLst>
        </pc:spChg>
        <pc:spChg chg="add del mod">
          <ac:chgData name="Subramani K" userId="bf009f75-d47a-408b-a678-4666a6eafc4c" providerId="ADAL" clId="{8FCE8CBE-6F0B-4283-B7AC-CC1F98BC650D}" dt="2022-03-17T06:49:02.821" v="173" actId="478"/>
          <ac:spMkLst>
            <pc:docMk/>
            <pc:sldMk cId="2508173990" sldId="1202"/>
            <ac:spMk id="64" creationId="{D3DE8A73-B76F-45A2-A8B7-6964F9CD104E}"/>
          </ac:spMkLst>
        </pc:spChg>
        <pc:grpChg chg="add mod ord">
          <ac:chgData name="Subramani K" userId="bf009f75-d47a-408b-a678-4666a6eafc4c" providerId="ADAL" clId="{8FCE8CBE-6F0B-4283-B7AC-CC1F98BC650D}" dt="2022-03-17T07:02:50.619" v="577" actId="167"/>
          <ac:grpSpMkLst>
            <pc:docMk/>
            <pc:sldMk cId="2508173990" sldId="1202"/>
            <ac:grpSpMk id="28" creationId="{FEF6AF6F-C4D8-45E2-8251-72EEA8AEB2E0}"/>
          </ac:grpSpMkLst>
        </pc:grpChg>
        <pc:grpChg chg="add del mod ord">
          <ac:chgData name="Subramani K" userId="bf009f75-d47a-408b-a678-4666a6eafc4c" providerId="ADAL" clId="{8FCE8CBE-6F0B-4283-B7AC-CC1F98BC650D}" dt="2022-03-17T06:54:42.740" v="412" actId="478"/>
          <ac:grpSpMkLst>
            <pc:docMk/>
            <pc:sldMk cId="2508173990" sldId="1202"/>
            <ac:grpSpMk id="29" creationId="{3B99F861-2D7E-4386-92A1-9C70A87FE6E3}"/>
          </ac:grpSpMkLst>
        </pc:grpChg>
        <pc:grpChg chg="mod">
          <ac:chgData name="Subramani K" userId="bf009f75-d47a-408b-a678-4666a6eafc4c" providerId="ADAL" clId="{8FCE8CBE-6F0B-4283-B7AC-CC1F98BC650D}" dt="2022-03-17T07:02:14.079" v="571" actId="1038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 ord">
          <ac:chgData name="Subramani K" userId="bf009f75-d47a-408b-a678-4666a6eafc4c" providerId="ADAL" clId="{8FCE8CBE-6F0B-4283-B7AC-CC1F98BC650D}" dt="2022-03-17T07:03:01.794" v="587" actId="1036"/>
          <ac:grpSpMkLst>
            <pc:docMk/>
            <pc:sldMk cId="2508173990" sldId="1202"/>
            <ac:grpSpMk id="43" creationId="{C481EA69-4D63-4EA7-AF68-13D2EB8AD62B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del mod ord">
          <ac:chgData name="Subramani K" userId="bf009f75-d47a-408b-a678-4666a6eafc4c" providerId="ADAL" clId="{8FCE8CBE-6F0B-4283-B7AC-CC1F98BC650D}" dt="2022-03-17T06:54:42.740" v="412" actId="478"/>
          <ac:grpSpMkLst>
            <pc:docMk/>
            <pc:sldMk cId="2508173990" sldId="1202"/>
            <ac:grpSpMk id="48" creationId="{3E84A8F7-AD84-4DA8-84E3-3302C2005F7A}"/>
          </ac:grpSpMkLst>
        </pc:grpChg>
        <pc:grpChg chg="del">
          <ac:chgData name="Subramani K" userId="bf009f75-d47a-408b-a678-4666a6eafc4c" providerId="ADAL" clId="{8FCE8CBE-6F0B-4283-B7AC-CC1F98BC650D}" dt="2022-03-17T06:48:03.367" v="61" actId="478"/>
          <ac:grpSpMkLst>
            <pc:docMk/>
            <pc:sldMk cId="2508173990" sldId="1202"/>
            <ac:grpSpMk id="51" creationId="{F7E94852-7C80-4080-AAD2-AC30285401C1}"/>
          </ac:grpSpMkLst>
        </pc:grpChg>
        <pc:picChg chg="mod">
          <ac:chgData name="Subramani K" userId="bf009f75-d47a-408b-a678-4666a6eafc4c" providerId="ADAL" clId="{8FCE8CBE-6F0B-4283-B7AC-CC1F98BC650D}" dt="2022-03-17T07:02:43.659" v="575"/>
          <ac:picMkLst>
            <pc:docMk/>
            <pc:sldMk cId="2508173990" sldId="1202"/>
            <ac:picMk id="29" creationId="{415A904C-93E8-459A-B20A-069678B74656}"/>
          </ac:picMkLst>
        </pc:picChg>
        <pc:picChg chg="mod">
          <ac:chgData name="Subramani K" userId="bf009f75-d47a-408b-a678-4666a6eafc4c" providerId="ADAL" clId="{8FCE8CBE-6F0B-4283-B7AC-CC1F98BC650D}" dt="2022-03-17T06:49:00.099" v="171"/>
          <ac:picMkLst>
            <pc:docMk/>
            <pc:sldMk cId="2508173990" sldId="1202"/>
            <ac:picMk id="42" creationId="{A8B96E71-7A5D-4D64-AF76-4F3E1F36B59C}"/>
          </ac:picMkLst>
        </pc:picChg>
        <pc:picChg chg="mod">
          <ac:chgData name="Subramani K" userId="bf009f75-d47a-408b-a678-4666a6eafc4c" providerId="ADAL" clId="{8FCE8CBE-6F0B-4283-B7AC-CC1F98BC650D}" dt="2022-03-17T07:02:51.581" v="578"/>
          <ac:picMkLst>
            <pc:docMk/>
            <pc:sldMk cId="2508173990" sldId="1202"/>
            <ac:picMk id="48" creationId="{426EE65C-686C-40DA-A128-E56BBA724E4A}"/>
          </ac:picMkLst>
        </pc:picChg>
        <pc:picChg chg="mod">
          <ac:chgData name="Subramani K" userId="bf009f75-d47a-408b-a678-4666a6eafc4c" providerId="ADAL" clId="{8FCE8CBE-6F0B-4283-B7AC-CC1F98BC650D}" dt="2022-03-17T06:49:18.423" v="205"/>
          <ac:picMkLst>
            <pc:docMk/>
            <pc:sldMk cId="2508173990" sldId="1202"/>
            <ac:picMk id="49" creationId="{8FFC016B-7132-40C4-B1FC-C9F202B4D381}"/>
          </ac:picMkLst>
        </pc:picChg>
        <pc:picChg chg="add del mod">
          <ac:chgData name="Subramani K" userId="bf009f75-d47a-408b-a678-4666a6eafc4c" providerId="ADAL" clId="{8FCE8CBE-6F0B-4283-B7AC-CC1F98BC650D}" dt="2022-03-17T07:02:06.196" v="504" actId="478"/>
          <ac:picMkLst>
            <pc:docMk/>
            <pc:sldMk cId="2508173990" sldId="1202"/>
            <ac:picMk id="54" creationId="{DCBF0072-2198-4E21-96D1-C74BC2D0C1A1}"/>
          </ac:picMkLst>
        </pc:picChg>
        <pc:picChg chg="del">
          <ac:chgData name="Subramani K" userId="bf009f75-d47a-408b-a678-4666a6eafc4c" providerId="ADAL" clId="{8FCE8CBE-6F0B-4283-B7AC-CC1F98BC650D}" dt="2022-03-17T06:53:20.095" v="258" actId="478"/>
          <ac:picMkLst>
            <pc:docMk/>
            <pc:sldMk cId="2508173990" sldId="1202"/>
            <ac:picMk id="65" creationId="{6BCE794B-2F66-4C21-A04E-EED49ADD14A6}"/>
          </ac:picMkLst>
        </pc:picChg>
        <pc:cxnChg chg="mod ord">
          <ac:chgData name="Subramani K" userId="bf009f75-d47a-408b-a678-4666a6eafc4c" providerId="ADAL" clId="{8FCE8CBE-6F0B-4283-B7AC-CC1F98BC650D}" dt="2022-03-17T07:03:06.013" v="605" actId="1036"/>
          <ac:cxnSpMkLst>
            <pc:docMk/>
            <pc:sldMk cId="2508173990" sldId="1202"/>
            <ac:cxnSpMk id="40" creationId="{D55962A9-0491-4706-8BB9-1B0AE6982BD4}"/>
          </ac:cxnSpMkLst>
        </pc:cxnChg>
      </pc:sldChg>
      <pc:sldChg chg="addSp delSp modSp mod">
        <pc:chgData name="Subramani K" userId="bf009f75-d47a-408b-a678-4666a6eafc4c" providerId="ADAL" clId="{8FCE8CBE-6F0B-4283-B7AC-CC1F98BC650D}" dt="2022-03-17T06:58:35.569" v="503" actId="20577"/>
        <pc:sldMkLst>
          <pc:docMk/>
          <pc:sldMk cId="2285015065" sldId="1203"/>
        </pc:sldMkLst>
        <pc:spChg chg="mod">
          <ac:chgData name="Subramani K" userId="bf009f75-d47a-408b-a678-4666a6eafc4c" providerId="ADAL" clId="{8FCE8CBE-6F0B-4283-B7AC-CC1F98BC650D}" dt="2022-03-17T06:58:35.569" v="503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8FCE8CBE-6F0B-4283-B7AC-CC1F98BC650D}" dt="2022-03-17T06:51:05.722" v="257" actId="554"/>
          <ac:spMkLst>
            <pc:docMk/>
            <pc:sldMk cId="2285015065" sldId="1203"/>
            <ac:spMk id="10" creationId="{3700FDB0-1528-41A9-831D-E2DBBE4B707B}"/>
          </ac:spMkLst>
        </pc:spChg>
        <pc:spChg chg="add mod">
          <ac:chgData name="Subramani K" userId="bf009f75-d47a-408b-a678-4666a6eafc4c" providerId="ADAL" clId="{8FCE8CBE-6F0B-4283-B7AC-CC1F98BC650D}" dt="2022-03-17T06:51:05.722" v="257" actId="554"/>
          <ac:spMkLst>
            <pc:docMk/>
            <pc:sldMk cId="2285015065" sldId="1203"/>
            <ac:spMk id="13" creationId="{7D21E679-4C8C-4CE0-BC5A-740A8BB061A6}"/>
          </ac:spMkLst>
        </pc:spChg>
        <pc:spChg chg="del">
          <ac:chgData name="Subramani K" userId="bf009f75-d47a-408b-a678-4666a6eafc4c" providerId="ADAL" clId="{8FCE8CBE-6F0B-4283-B7AC-CC1F98BC650D}" dt="2022-03-17T06:50:41.307" v="25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8FCE8CBE-6F0B-4283-B7AC-CC1F98BC650D}" dt="2022-03-17T06:50:43.792" v="251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8FCE8CBE-6F0B-4283-B7AC-CC1F98BC650D}" dt="2022-03-17T06:50:41.307" v="250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8FCE8CBE-6F0B-4283-B7AC-CC1F98BC650D}" dt="2022-03-17T06:50:43.792" v="251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8FCE8CBE-6F0B-4283-B7AC-CC1F98BC650D}" dt="2022-03-17T06:50:38.774" v="249" actId="47"/>
        <pc:sldMkLst>
          <pc:docMk/>
          <pc:sldMk cId="1539429775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0C904D66-0C3C-4502-A458-383997091C2C}"/>
              </a:ext>
            </a:extLst>
          </p:cNvPr>
          <p:cNvSpPr/>
          <p:nvPr/>
        </p:nvSpPr>
        <p:spPr>
          <a:xfrm>
            <a:off x="1082994" y="4767872"/>
            <a:ext cx="14145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Not diverse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55962A9-0491-4706-8BB9-1B0AE6982BD4}"/>
              </a:ext>
            </a:extLst>
          </p:cNvPr>
          <p:cNvCxnSpPr>
            <a:cxnSpLocks/>
          </p:cNvCxnSpPr>
          <p:nvPr/>
        </p:nvCxnSpPr>
        <p:spPr>
          <a:xfrm>
            <a:off x="1764632" y="4432060"/>
            <a:ext cx="5989323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graphic descriptions here&gt;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6307672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Before We Begin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314243" y="1633071"/>
            <a:ext cx="4713195" cy="338554"/>
            <a:chOff x="612466" y="2228467"/>
            <a:chExt cx="4433775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Use the slider to express your view. 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1631771" y="4299198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E163DAB-70AC-4713-B40E-290A1DB65DC9}"/>
              </a:ext>
            </a:extLst>
          </p:cNvPr>
          <p:cNvGrpSpPr/>
          <p:nvPr/>
        </p:nvGrpSpPr>
        <p:grpSpPr>
          <a:xfrm flipH="1">
            <a:off x="7690804" y="4307198"/>
            <a:ext cx="265722" cy="265722"/>
            <a:chOff x="6571288" y="2793225"/>
            <a:chExt cx="265722" cy="26572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B7A1EA6-AEEC-4E5B-BF85-99C6C54BFAA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23B0332-D72E-4523-8A2D-DF40710AE2C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4555317" y="4036301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0C4C40FF-90AF-4EB1-97E3-79B1AC5B8EED}"/>
              </a:ext>
            </a:extLst>
          </p:cNvPr>
          <p:cNvSpPr/>
          <p:nvPr/>
        </p:nvSpPr>
        <p:spPr>
          <a:xfrm>
            <a:off x="4220737" y="5038764"/>
            <a:ext cx="1238464" cy="30777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97E7CF-21BB-4AAE-A459-66C022708D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6880" y="3388549"/>
            <a:ext cx="666750" cy="714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637058-AFD5-4D25-836D-8D55C6919E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49155" y="3467194"/>
            <a:ext cx="609600" cy="771525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89562BF5-B03D-483E-840C-F064AADE0CB5}"/>
              </a:ext>
            </a:extLst>
          </p:cNvPr>
          <p:cNvSpPr/>
          <p:nvPr/>
        </p:nvSpPr>
        <p:spPr>
          <a:xfrm>
            <a:off x="6929755" y="4767872"/>
            <a:ext cx="1645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Highly diverse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F0AB8F4-1AB7-4D44-9E28-4B3DA189F893}"/>
              </a:ext>
            </a:extLst>
          </p:cNvPr>
          <p:cNvSpPr/>
          <p:nvPr/>
        </p:nvSpPr>
        <p:spPr>
          <a:xfrm>
            <a:off x="2109774" y="4450089"/>
            <a:ext cx="5989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cs typeface="Arial" panose="020B0604020202020204" pitchFamily="34" charset="0"/>
              </a:rPr>
              <a:t>1	2	3	4	5…	10	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503497D2-3767-48D9-AB03-2FD50F4278C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4678" t="23793" r="-6636" b="198"/>
          <a:stretch/>
        </p:blipFill>
        <p:spPr>
          <a:xfrm>
            <a:off x="2758189" y="2192225"/>
            <a:ext cx="4317167" cy="1694452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0E392FAC-B154-4479-9E96-64B187981EB0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G03-H-Slider-Activity-005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95FF339-5B64-4F36-A0E0-DFBD23146562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00FDB0-1528-41A9-831D-E2DBBE4B707B}"/>
              </a:ext>
            </a:extLst>
          </p:cNvPr>
          <p:cNvSpPr/>
          <p:nvPr/>
        </p:nvSpPr>
        <p:spPr>
          <a:xfrm>
            <a:off x="827618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>
                <a:solidFill>
                  <a:schemeClr val="tx1"/>
                </a:solidFill>
              </a:rPr>
              <a:t>Correct.</a:t>
            </a:r>
          </a:p>
          <a:p>
            <a:endParaRPr lang="en-IN" sz="1600" b="1">
              <a:solidFill>
                <a:schemeClr val="tx1"/>
              </a:solidFill>
            </a:endParaRPr>
          </a:p>
          <a:p>
            <a:r>
              <a:rPr lang="en-IN" sz="160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21E679-4C8C-4CE0-BC5A-740A8BB061A6}"/>
              </a:ext>
            </a:extLst>
          </p:cNvPr>
          <p:cNvSpPr/>
          <p:nvPr/>
        </p:nvSpPr>
        <p:spPr>
          <a:xfrm>
            <a:off x="4610724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17210</TotalTime>
  <Words>135</Words>
  <Application>Microsoft Office PowerPoint</Application>
  <PresentationFormat>Custom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2420</cp:revision>
  <dcterms:created xsi:type="dcterms:W3CDTF">2017-07-21T05:01:19Z</dcterms:created>
  <dcterms:modified xsi:type="dcterms:W3CDTF">2022-04-17T07:36:28Z</dcterms:modified>
</cp:coreProperties>
</file>