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5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87E665-ED49-4346-9BFC-9A536B8EBC9B}" v="6" dt="2022-04-19T17:55:04.0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7:35:09.670" v="303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7:25:27.439" v="297" actId="1036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7:23:20.349" v="287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add mod ord">
          <ac:chgData name="Subramani K" userId="bf009f75-d47a-408b-a678-4666a6eafc4c" providerId="ADAL" clId="{AD86113F-1C20-40FE-B576-69261555BA98}" dt="2022-03-17T07:25:27.439" v="297" actId="1036"/>
          <ac:picMkLst>
            <pc:docMk/>
            <pc:sldMk cId="2508173990" sldId="1202"/>
            <ac:picMk id="3" creationId="{9F822A2B-E4B5-40A6-83A1-E29749005007}"/>
          </ac:picMkLst>
        </pc:pic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add del mod ord modCrop">
          <ac:chgData name="Subramani K" userId="bf009f75-d47a-408b-a678-4666a6eafc4c" providerId="ADAL" clId="{AD86113F-1C20-40FE-B576-69261555BA98}" dt="2022-03-17T07:25:14.951" v="289" actId="478"/>
          <ac:picMkLst>
            <pc:docMk/>
            <pc:sldMk cId="2508173990" sldId="1202"/>
            <ac:picMk id="29" creationId="{962650AC-05C9-4891-A658-D2312365E5E1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del mod">
          <ac:chgData name="Subramani K" userId="bf009f75-d47a-408b-a678-4666a6eafc4c" providerId="ADAL" clId="{AD86113F-1C20-40FE-B576-69261555BA98}" dt="2022-03-17T07:22:53.373" v="280" actId="478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7:35:06.393" v="300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7:35:06.393" v="300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7:35:09.670" v="303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7:35:09.670" v="303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687E665-ED49-4346-9BFC-9A536B8EBC9B}"/>
    <pc:docChg chg="undo custSel addSld delSld modSld">
      <pc:chgData name="Subramani K" userId="bf009f75-d47a-408b-a678-4666a6eafc4c" providerId="ADAL" clId="{3687E665-ED49-4346-9BFC-9A536B8EBC9B}" dt="2022-04-19T17:55:19.913" v="147" actId="20577"/>
      <pc:docMkLst>
        <pc:docMk/>
      </pc:docMkLst>
      <pc:sldChg chg="addSp delSp modSp mod">
        <pc:chgData name="Subramani K" userId="bf009f75-d47a-408b-a678-4666a6eafc4c" providerId="ADAL" clId="{3687E665-ED49-4346-9BFC-9A536B8EBC9B}" dt="2022-04-19T17:54:04.265" v="124" actId="1037"/>
        <pc:sldMkLst>
          <pc:docMk/>
          <pc:sldMk cId="2508173990" sldId="1202"/>
        </pc:sldMkLst>
        <pc:spChg chg="add mod">
          <ac:chgData name="Subramani K" userId="bf009f75-d47a-408b-a678-4666a6eafc4c" providerId="ADAL" clId="{3687E665-ED49-4346-9BFC-9A536B8EBC9B}" dt="2022-04-19T17:53:57.889" v="122" actId="1037"/>
          <ac:spMkLst>
            <pc:docMk/>
            <pc:sldMk cId="2508173990" sldId="1202"/>
            <ac:spMk id="8" creationId="{2FE08163-A57F-4E68-B92C-E6DAAA6B1521}"/>
          </ac:spMkLst>
        </pc:spChg>
        <pc:spChg chg="mod">
          <ac:chgData name="Subramani K" userId="bf009f75-d47a-408b-a678-4666a6eafc4c" providerId="ADAL" clId="{3687E665-ED49-4346-9BFC-9A536B8EBC9B}" dt="2022-04-19T17:48:47.977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687E665-ED49-4346-9BFC-9A536B8EBC9B}" dt="2022-04-19T17:51:41.440" v="71" actId="14100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3687E665-ED49-4346-9BFC-9A536B8EBC9B}" dt="2022-04-19T17:50:30.097" v="54" actId="14100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3687E665-ED49-4346-9BFC-9A536B8EBC9B}" dt="2022-04-19T17:51:17.487" v="66"/>
          <ac:spMkLst>
            <pc:docMk/>
            <pc:sldMk cId="2508173990" sldId="1202"/>
            <ac:spMk id="43" creationId="{902D3A54-D5A0-4413-ACFD-6EBBDBCF566A}"/>
          </ac:spMkLst>
        </pc:spChg>
        <pc:spChg chg="mod">
          <ac:chgData name="Subramani K" userId="bf009f75-d47a-408b-a678-4666a6eafc4c" providerId="ADAL" clId="{3687E665-ED49-4346-9BFC-9A536B8EBC9B}" dt="2022-04-19T17:51:17.487" v="66"/>
          <ac:spMkLst>
            <pc:docMk/>
            <pc:sldMk cId="2508173990" sldId="1202"/>
            <ac:spMk id="48" creationId="{6F1AE2E6-D31D-4D74-964A-07C12D13779D}"/>
          </ac:spMkLst>
        </pc:spChg>
        <pc:spChg chg="add mod">
          <ac:chgData name="Subramani K" userId="bf009f75-d47a-408b-a678-4666a6eafc4c" providerId="ADAL" clId="{3687E665-ED49-4346-9BFC-9A536B8EBC9B}" dt="2022-04-19T17:54:04.265" v="124" actId="1037"/>
          <ac:spMkLst>
            <pc:docMk/>
            <pc:sldMk cId="2508173990" sldId="1202"/>
            <ac:spMk id="49" creationId="{BB6ECF7D-E70C-4D39-8978-B9266CD62A43}"/>
          </ac:spMkLst>
        </pc:spChg>
        <pc:spChg chg="del mod">
          <ac:chgData name="Subramani K" userId="bf009f75-d47a-408b-a678-4666a6eafc4c" providerId="ADAL" clId="{3687E665-ED49-4346-9BFC-9A536B8EBC9B}" dt="2022-04-19T17:52:28.229" v="88" actId="478"/>
          <ac:spMkLst>
            <pc:docMk/>
            <pc:sldMk cId="2508173990" sldId="1202"/>
            <ac:spMk id="64" creationId="{D3DE8A73-B76F-45A2-A8B7-6964F9CD104E}"/>
          </ac:spMkLst>
        </pc:spChg>
        <pc:grpChg chg="mod">
          <ac:chgData name="Subramani K" userId="bf009f75-d47a-408b-a678-4666a6eafc4c" providerId="ADAL" clId="{3687E665-ED49-4346-9BFC-9A536B8EBC9B}" dt="2022-04-19T17:51:56.871" v="73" actId="107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3687E665-ED49-4346-9BFC-9A536B8EBC9B}" dt="2022-04-19T17:51:09.981" v="64" actId="1036"/>
          <ac:grpSpMkLst>
            <pc:docMk/>
            <pc:sldMk cId="2508173990" sldId="1202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3687E665-ED49-4346-9BFC-9A536B8EBC9B}" dt="2022-04-19T17:51:09.981" v="64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3687E665-ED49-4346-9BFC-9A536B8EBC9B}" dt="2022-04-19T17:51:21.236" v="67" actId="1076"/>
          <ac:grpSpMkLst>
            <pc:docMk/>
            <pc:sldMk cId="2508173990" sldId="1202"/>
            <ac:grpSpMk id="42" creationId="{AA8B79FC-BAD5-475A-A564-6ABD0716E0F7}"/>
          </ac:grpSpMkLst>
        </pc:grpChg>
        <pc:grpChg chg="mod">
          <ac:chgData name="Subramani K" userId="bf009f75-d47a-408b-a678-4666a6eafc4c" providerId="ADAL" clId="{3687E665-ED49-4346-9BFC-9A536B8EBC9B}" dt="2022-04-19T17:51:30.837" v="69" actId="408"/>
          <ac:grpSpMkLst>
            <pc:docMk/>
            <pc:sldMk cId="2508173990" sldId="1202"/>
            <ac:grpSpMk id="46" creationId="{BE163DAB-70AC-4713-B40E-290A1DB65DC9}"/>
          </ac:grpSpMkLst>
        </pc:grpChg>
        <pc:grpChg chg="mod">
          <ac:chgData name="Subramani K" userId="bf009f75-d47a-408b-a678-4666a6eafc4c" providerId="ADAL" clId="{3687E665-ED49-4346-9BFC-9A536B8EBC9B}" dt="2022-04-19T17:51:30.837" v="69" actId="408"/>
          <ac:grpSpMkLst>
            <pc:docMk/>
            <pc:sldMk cId="2508173990" sldId="1202"/>
            <ac:grpSpMk id="51" creationId="{F7E94852-7C80-4080-AAD2-AC30285401C1}"/>
          </ac:grpSpMkLst>
        </pc:grpChg>
        <pc:picChg chg="mod ord modCrop">
          <ac:chgData name="Subramani K" userId="bf009f75-d47a-408b-a678-4666a6eafc4c" providerId="ADAL" clId="{3687E665-ED49-4346-9BFC-9A536B8EBC9B}" dt="2022-04-19T17:53:39.722" v="105" actId="167"/>
          <ac:picMkLst>
            <pc:docMk/>
            <pc:sldMk cId="2508173990" sldId="1202"/>
            <ac:picMk id="3" creationId="{9F822A2B-E4B5-40A6-83A1-E29749005007}"/>
          </ac:picMkLst>
        </pc:picChg>
        <pc:picChg chg="add del mod">
          <ac:chgData name="Subramani K" userId="bf009f75-d47a-408b-a678-4666a6eafc4c" providerId="ADAL" clId="{3687E665-ED49-4346-9BFC-9A536B8EBC9B}" dt="2022-04-19T17:49:53.647" v="49" actId="478"/>
          <ac:picMkLst>
            <pc:docMk/>
            <pc:sldMk cId="2508173990" sldId="1202"/>
            <ac:picMk id="4" creationId="{E241E883-885D-4528-AB0A-0694EC4A85EE}"/>
          </ac:picMkLst>
        </pc:picChg>
        <pc:cxnChg chg="mod">
          <ac:chgData name="Subramani K" userId="bf009f75-d47a-408b-a678-4666a6eafc4c" providerId="ADAL" clId="{3687E665-ED49-4346-9BFC-9A536B8EBC9B}" dt="2022-04-19T17:51:14.446" v="65" actId="14100"/>
          <ac:cxnSpMkLst>
            <pc:docMk/>
            <pc:sldMk cId="2508173990" sldId="1202"/>
            <ac:cxnSpMk id="40" creationId="{D55962A9-0491-4706-8BB9-1B0AE6982BD4}"/>
          </ac:cxnSpMkLst>
        </pc:cxnChg>
      </pc:sldChg>
      <pc:sldChg chg="addSp delSp modSp mod">
        <pc:chgData name="Subramani K" userId="bf009f75-d47a-408b-a678-4666a6eafc4c" providerId="ADAL" clId="{3687E665-ED49-4346-9BFC-9A536B8EBC9B}" dt="2022-04-19T17:55:14.956" v="143" actId="20577"/>
        <pc:sldMkLst>
          <pc:docMk/>
          <pc:sldMk cId="2285015065" sldId="1203"/>
        </pc:sldMkLst>
        <pc:spChg chg="add mod">
          <ac:chgData name="Subramani K" userId="bf009f75-d47a-408b-a678-4666a6eafc4c" providerId="ADAL" clId="{3687E665-ED49-4346-9BFC-9A536B8EBC9B}" dt="2022-04-19T17:54:57.183" v="132" actId="14100"/>
          <ac:spMkLst>
            <pc:docMk/>
            <pc:sldMk cId="2285015065" sldId="1203"/>
            <ac:spMk id="8" creationId="{3AFF7A60-024E-42B3-824B-83A61102FEF7}"/>
          </ac:spMkLst>
        </pc:spChg>
        <pc:spChg chg="add mod">
          <ac:chgData name="Subramani K" userId="bf009f75-d47a-408b-a678-4666a6eafc4c" providerId="ADAL" clId="{3687E665-ED49-4346-9BFC-9A536B8EBC9B}" dt="2022-04-19T17:55:13.445" v="141" actId="20577"/>
          <ac:spMkLst>
            <pc:docMk/>
            <pc:sldMk cId="2285015065" sldId="1203"/>
            <ac:spMk id="9" creationId="{EC8B34FA-4706-49D8-B839-1B298EDA5C3A}"/>
          </ac:spMkLst>
        </pc:spChg>
        <pc:spChg chg="add mod">
          <ac:chgData name="Subramani K" userId="bf009f75-d47a-408b-a678-4666a6eafc4c" providerId="ADAL" clId="{3687E665-ED49-4346-9BFC-9A536B8EBC9B}" dt="2022-04-19T17:55:14.956" v="143" actId="20577"/>
          <ac:spMkLst>
            <pc:docMk/>
            <pc:sldMk cId="2285015065" sldId="1203"/>
            <ac:spMk id="10" creationId="{71B41C14-E1D3-42D8-AAB3-B6F15E01D1F5}"/>
          </ac:spMkLst>
        </pc:spChg>
        <pc:spChg chg="del">
          <ac:chgData name="Subramani K" userId="bf009f75-d47a-408b-a678-4666a6eafc4c" providerId="ADAL" clId="{3687E665-ED49-4346-9BFC-9A536B8EBC9B}" dt="2022-04-19T17:54:41.068" v="125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3687E665-ED49-4346-9BFC-9A536B8EBC9B}" dt="2022-04-19T17:54:41.068" v="125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3687E665-ED49-4346-9BFC-9A536B8EBC9B}" dt="2022-04-19T17:54:41.068" v="12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3687E665-ED49-4346-9BFC-9A536B8EBC9B}" dt="2022-04-19T17:54:41.068" v="125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3687E665-ED49-4346-9BFC-9A536B8EBC9B}" dt="2022-04-19T17:55:06.118" v="138" actId="47"/>
        <pc:sldMkLst>
          <pc:docMk/>
          <pc:sldMk cId="1539429775" sldId="1204"/>
        </pc:sldMkLst>
      </pc:sldChg>
      <pc:sldChg chg="delSp modSp add mod">
        <pc:chgData name="Subramani K" userId="bf009f75-d47a-408b-a678-4666a6eafc4c" providerId="ADAL" clId="{3687E665-ED49-4346-9BFC-9A536B8EBC9B}" dt="2022-04-19T17:55:19.913" v="147" actId="20577"/>
        <pc:sldMkLst>
          <pc:docMk/>
          <pc:sldMk cId="4017434054" sldId="1205"/>
        </pc:sldMkLst>
        <pc:spChg chg="mod">
          <ac:chgData name="Subramani K" userId="bf009f75-d47a-408b-a678-4666a6eafc4c" providerId="ADAL" clId="{3687E665-ED49-4346-9BFC-9A536B8EBC9B}" dt="2022-04-19T17:55:18.451" v="145" actId="20577"/>
          <ac:spMkLst>
            <pc:docMk/>
            <pc:sldMk cId="4017434054" sldId="1205"/>
            <ac:spMk id="8" creationId="{3AFF7A60-024E-42B3-824B-83A61102FEF7}"/>
          </ac:spMkLst>
        </pc:spChg>
        <pc:spChg chg="mod">
          <ac:chgData name="Subramani K" userId="bf009f75-d47a-408b-a678-4666a6eafc4c" providerId="ADAL" clId="{3687E665-ED49-4346-9BFC-9A536B8EBC9B}" dt="2022-04-19T17:55:19.913" v="147" actId="20577"/>
          <ac:spMkLst>
            <pc:docMk/>
            <pc:sldMk cId="4017434054" sldId="1205"/>
            <ac:spMk id="9" creationId="{EC8B34FA-4706-49D8-B839-1B298EDA5C3A}"/>
          </ac:spMkLst>
        </pc:spChg>
        <pc:spChg chg="del">
          <ac:chgData name="Subramani K" userId="bf009f75-d47a-408b-a678-4666a6eafc4c" providerId="ADAL" clId="{3687E665-ED49-4346-9BFC-9A536B8EBC9B}" dt="2022-04-19T17:55:08.634" v="139" actId="478"/>
          <ac:spMkLst>
            <pc:docMk/>
            <pc:sldMk cId="4017434054" sldId="1205"/>
            <ac:spMk id="10" creationId="{71B41C14-E1D3-42D8-AAB3-B6F15E01D1F5}"/>
          </ac:spMkLst>
        </pc:spChg>
      </pc:sldChg>
    </pc:docChg>
  </pc:docChgLst>
  <pc:docChgLst>
    <pc:chgData name="subramani@eidesign.net" userId="bf009f75-d47a-408b-a678-4666a6eafc4c" providerId="ADAL" clId="{AD86113F-1C20-40FE-B576-69261555BA98}"/>
    <pc:docChg chg="custSel modSld">
      <pc:chgData name="subramani@eidesign.net" userId="bf009f75-d47a-408b-a678-4666a6eafc4c" providerId="ADAL" clId="{AD86113F-1C20-40FE-B576-69261555BA98}" dt="2022-03-17T13:02:27.118" v="2" actId="478"/>
      <pc:docMkLst>
        <pc:docMk/>
      </pc:docMkLst>
      <pc:sldChg chg="delSp mod">
        <pc:chgData name="subramani@eidesign.net" userId="bf009f75-d47a-408b-a678-4666a6eafc4c" providerId="ADAL" clId="{AD86113F-1C20-40FE-B576-69261555BA98}" dt="2022-03-17T13:02:24.179" v="1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AD86113F-1C20-40FE-B576-69261555BA98}" dt="2022-03-17T13:02:24.179" v="1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AD86113F-1C20-40FE-B576-69261555BA98}" dt="2022-03-17T13:02:21.923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AD86113F-1C20-40FE-B576-69261555BA98}" dt="2022-03-17T13:02:27.118" v="2" actId="478"/>
        <pc:sldMkLst>
          <pc:docMk/>
          <pc:sldMk cId="1539429775" sldId="1204"/>
        </pc:sldMkLst>
        <pc:spChg chg="del">
          <ac:chgData name="subramani@eidesign.net" userId="bf009f75-d47a-408b-a678-4666a6eafc4c" providerId="ADAL" clId="{AD86113F-1C20-40FE-B576-69261555BA98}" dt="2022-03-17T13:02:27.118" v="2" actId="478"/>
          <ac:spMkLst>
            <pc:docMk/>
            <pc:sldMk cId="1539429775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AD86113F-1C20-40FE-B576-69261555BA98}" dt="2022-03-17T13:02:27.118" v="2" actId="478"/>
          <ac:spMkLst>
            <pc:docMk/>
            <pc:sldMk cId="1539429775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BB6ECF7D-E70C-4D39-8978-B9266CD62A43}"/>
              </a:ext>
            </a:extLst>
          </p:cNvPr>
          <p:cNvSpPr/>
          <p:nvPr/>
        </p:nvSpPr>
        <p:spPr>
          <a:xfrm>
            <a:off x="308986" y="2252931"/>
            <a:ext cx="4587018" cy="26841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822A2B-E4B5-40A6-83A1-E297490050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998" t="16406"/>
          <a:stretch/>
        </p:blipFill>
        <p:spPr>
          <a:xfrm>
            <a:off x="4959155" y="2329524"/>
            <a:ext cx="4217768" cy="26115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G03-H-Slider-Activity-007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8CC3860-0C04-4517-AE72-EF1D84CDA200}"/>
              </a:ext>
            </a:extLst>
          </p:cNvPr>
          <p:cNvGrpSpPr/>
          <p:nvPr/>
        </p:nvGrpSpPr>
        <p:grpSpPr>
          <a:xfrm>
            <a:off x="308986" y="1770124"/>
            <a:ext cx="5657099" cy="338554"/>
            <a:chOff x="612466" y="2228467"/>
            <a:chExt cx="532172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91CEBB-CF07-4BD3-8BD8-59B3CAB6FF2C}"/>
                </a:ext>
              </a:extLst>
            </p:cNvPr>
            <p:cNvSpPr txBox="1"/>
            <p:nvPr/>
          </p:nvSpPr>
          <p:spPr>
            <a:xfrm>
              <a:off x="877004" y="2228467"/>
              <a:ext cx="505718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Drag the slider to learn more about the fintech ecosystem. 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D2DF3456-D63F-40FB-BF79-FAF7CBB77B5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F8CFEA30-39F7-4055-A4E8-50FB7522FD0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F6D4620-83E8-4C22-BFF1-C476289F788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55962A9-0491-4706-8BB9-1B0AE6982BD4}"/>
              </a:ext>
            </a:extLst>
          </p:cNvPr>
          <p:cNvCxnSpPr>
            <a:cxnSpLocks/>
          </p:cNvCxnSpPr>
          <p:nvPr/>
        </p:nvCxnSpPr>
        <p:spPr>
          <a:xfrm>
            <a:off x="357276" y="5007354"/>
            <a:ext cx="4259419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3F112CC-4F0F-4C39-B545-F4F4E87EF661}"/>
              </a:ext>
            </a:extLst>
          </p:cNvPr>
          <p:cNvGrpSpPr/>
          <p:nvPr/>
        </p:nvGrpSpPr>
        <p:grpSpPr>
          <a:xfrm flipH="1">
            <a:off x="1355026" y="4866875"/>
            <a:ext cx="265722" cy="265722"/>
            <a:chOff x="6571288" y="2793225"/>
            <a:chExt cx="265722" cy="265722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1986AD0B-5E57-4DA0-8532-F113A96B40B1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79445F6-CEDC-4D07-8E0D-A4DDA4B4F057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E163DAB-70AC-4713-B40E-290A1DB65DC9}"/>
              </a:ext>
            </a:extLst>
          </p:cNvPr>
          <p:cNvGrpSpPr/>
          <p:nvPr/>
        </p:nvGrpSpPr>
        <p:grpSpPr>
          <a:xfrm flipH="1">
            <a:off x="3219376" y="4857575"/>
            <a:ext cx="265722" cy="265722"/>
            <a:chOff x="6571288" y="2793225"/>
            <a:chExt cx="265722" cy="26572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CB7A1EA6-AEEC-4E5B-BF85-99C6C54BFAA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323B0332-D72E-4523-8A2D-DF40710AE2CE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F7E94852-7C80-4080-AAD2-AC30285401C1}"/>
              </a:ext>
            </a:extLst>
          </p:cNvPr>
          <p:cNvGrpSpPr/>
          <p:nvPr/>
        </p:nvGrpSpPr>
        <p:grpSpPr>
          <a:xfrm flipH="1">
            <a:off x="2287201" y="4862225"/>
            <a:ext cx="265722" cy="265722"/>
            <a:chOff x="6571288" y="2793225"/>
            <a:chExt cx="265722" cy="265722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CE96DB7C-8D84-410E-AC96-EF1700BA9E46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AA4B11CE-2A2C-4D51-9838-4381305B7872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2E5521E-C336-4FC1-8904-224ECEB8BBD7}"/>
              </a:ext>
            </a:extLst>
          </p:cNvPr>
          <p:cNvGrpSpPr/>
          <p:nvPr/>
        </p:nvGrpSpPr>
        <p:grpSpPr>
          <a:xfrm>
            <a:off x="487517" y="4759512"/>
            <a:ext cx="480448" cy="480448"/>
            <a:chOff x="7648409" y="3622977"/>
            <a:chExt cx="480448" cy="480448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B4F5324F-82B6-458F-88B8-036688AD6E1B}"/>
                </a:ext>
              </a:extLst>
            </p:cNvPr>
            <p:cNvSpPr/>
            <p:nvPr/>
          </p:nvSpPr>
          <p:spPr>
            <a:xfrm>
              <a:off x="7648409" y="3622977"/>
              <a:ext cx="480448" cy="48044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8" name="L-Shape 37">
              <a:extLst>
                <a:ext uri="{FF2B5EF4-FFF2-40B4-BE49-F238E27FC236}">
                  <a16:creationId xmlns:a16="http://schemas.microsoft.com/office/drawing/2014/main" id="{393B6706-BA91-4DC5-8985-99EC66069FE8}"/>
                </a:ext>
              </a:extLst>
            </p:cNvPr>
            <p:cNvSpPr/>
            <p:nvPr/>
          </p:nvSpPr>
          <p:spPr>
            <a:xfrm rot="13500000">
              <a:off x="7886385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39" name="L-Shape 38">
              <a:extLst>
                <a:ext uri="{FF2B5EF4-FFF2-40B4-BE49-F238E27FC236}">
                  <a16:creationId xmlns:a16="http://schemas.microsoft.com/office/drawing/2014/main" id="{1D2EF55D-F6FF-42E4-A252-DB244B82CDA3}"/>
                </a:ext>
              </a:extLst>
            </p:cNvPr>
            <p:cNvSpPr/>
            <p:nvPr/>
          </p:nvSpPr>
          <p:spPr>
            <a:xfrm rot="8100000" flipH="1">
              <a:off x="7776524" y="3822770"/>
              <a:ext cx="118539" cy="118539"/>
            </a:xfrm>
            <a:prstGeom prst="corner">
              <a:avLst>
                <a:gd name="adj1" fmla="val 20036"/>
                <a:gd name="adj2" fmla="val 18783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349224C-C17F-4FF0-8733-D901A91ACADD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A8B79FC-BAD5-475A-A564-6ABD0716E0F7}"/>
              </a:ext>
            </a:extLst>
          </p:cNvPr>
          <p:cNvGrpSpPr/>
          <p:nvPr/>
        </p:nvGrpSpPr>
        <p:grpSpPr>
          <a:xfrm flipH="1">
            <a:off x="4151551" y="4852925"/>
            <a:ext cx="265722" cy="265722"/>
            <a:chOff x="6571288" y="2793225"/>
            <a:chExt cx="265722" cy="265722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902D3A54-D5A0-4413-ACFD-6EBBDBCF566A}"/>
                </a:ext>
              </a:extLst>
            </p:cNvPr>
            <p:cNvSpPr/>
            <p:nvPr/>
          </p:nvSpPr>
          <p:spPr>
            <a:xfrm>
              <a:off x="6571288" y="2793225"/>
              <a:ext cx="265722" cy="2657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6F1AE2E6-D31D-4D74-964A-07C12D13779D}"/>
                </a:ext>
              </a:extLst>
            </p:cNvPr>
            <p:cNvSpPr/>
            <p:nvPr/>
          </p:nvSpPr>
          <p:spPr>
            <a:xfrm>
              <a:off x="6631939" y="2857605"/>
              <a:ext cx="141920" cy="14192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  <p:sp>
        <p:nvSpPr>
          <p:cNvPr id="8" name="Arrow: Chevron 7">
            <a:extLst>
              <a:ext uri="{FF2B5EF4-FFF2-40B4-BE49-F238E27FC236}">
                <a16:creationId xmlns:a16="http://schemas.microsoft.com/office/drawing/2014/main" id="{2FE08163-A57F-4E68-B92C-E6DAAA6B1521}"/>
              </a:ext>
            </a:extLst>
          </p:cNvPr>
          <p:cNvSpPr/>
          <p:nvPr/>
        </p:nvSpPr>
        <p:spPr>
          <a:xfrm>
            <a:off x="4797798" y="3431340"/>
            <a:ext cx="213040" cy="407959"/>
          </a:xfrm>
          <a:prstGeom prst="chevron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60A500A-3657-44EE-B93C-E32FE0B6FB06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389E129-10F7-48E7-A087-61E8C35F76CD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C8ABF85-16C0-430C-A0C9-607F9B282E20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5 Buttons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AFF7A60-024E-42B3-824B-83A61102FEF7}"/>
              </a:ext>
            </a:extLst>
          </p:cNvPr>
          <p:cNvSpPr/>
          <p:nvPr/>
        </p:nvSpPr>
        <p:spPr>
          <a:xfrm>
            <a:off x="528778" y="975498"/>
            <a:ext cx="8680717" cy="13505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8B34FA-4706-49D8-B839-1B298EDA5C3A}"/>
              </a:ext>
            </a:extLst>
          </p:cNvPr>
          <p:cNvSpPr/>
          <p:nvPr/>
        </p:nvSpPr>
        <p:spPr>
          <a:xfrm>
            <a:off x="528777" y="2473889"/>
            <a:ext cx="8680717" cy="13505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B41C14-E1D3-42D8-AAB3-B6F15E01D1F5}"/>
              </a:ext>
            </a:extLst>
          </p:cNvPr>
          <p:cNvSpPr/>
          <p:nvPr/>
        </p:nvSpPr>
        <p:spPr>
          <a:xfrm>
            <a:off x="528776" y="3972628"/>
            <a:ext cx="8680717" cy="13505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4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10ADFD-C870-464C-BC49-871DAD46D528}"/>
              </a:ext>
            </a:extLst>
          </p:cNvPr>
          <p:cNvSpPr/>
          <p:nvPr/>
        </p:nvSpPr>
        <p:spPr>
          <a:xfrm>
            <a:off x="528778" y="975498"/>
            <a:ext cx="8680717" cy="13505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5</a:t>
            </a: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connecter.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43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17209</TotalTime>
  <Words>392</Words>
  <Application>Microsoft Office PowerPoint</Application>
  <PresentationFormat>Custom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2420</cp:revision>
  <dcterms:created xsi:type="dcterms:W3CDTF">2017-07-21T05:01:19Z</dcterms:created>
  <dcterms:modified xsi:type="dcterms:W3CDTF">2022-08-17T18:10:07Z</dcterms:modified>
</cp:coreProperties>
</file>