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4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83CC9-A501-40C2-9101-D50042E199AA}" v="2" dt="2022-04-22T10:52:30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BC83CC9-A501-40C2-9101-D50042E199AA}"/>
    <pc:docChg chg="addSld delSld modSld">
      <pc:chgData name="Subramani K" userId="bf009f75-d47a-408b-a678-4666a6eafc4c" providerId="ADAL" clId="{1BC83CC9-A501-40C2-9101-D50042E199AA}" dt="2022-04-22T11:43:22.864" v="6" actId="14100"/>
      <pc:docMkLst>
        <pc:docMk/>
      </pc:docMkLst>
      <pc:sldChg chg="modSp mod">
        <pc:chgData name="Subramani K" userId="bf009f75-d47a-408b-a678-4666a6eafc4c" providerId="ADAL" clId="{1BC83CC9-A501-40C2-9101-D50042E199AA}" dt="2022-04-22T11:43:22.864" v="6" actId="14100"/>
        <pc:sldMkLst>
          <pc:docMk/>
          <pc:sldMk cId="3884639737" sldId="1204"/>
        </pc:sldMkLst>
        <pc:spChg chg="mod">
          <ac:chgData name="Subramani K" userId="bf009f75-d47a-408b-a678-4666a6eafc4c" providerId="ADAL" clId="{1BC83CC9-A501-40C2-9101-D50042E199AA}" dt="2022-04-22T10:52:40.047" v="5" actId="20577"/>
          <ac:spMkLst>
            <pc:docMk/>
            <pc:sldMk cId="3884639737" sldId="1204"/>
            <ac:spMk id="9" creationId="{B7E2EC3C-9883-47AA-9BD1-48DE0A1C8C38}"/>
          </ac:spMkLst>
        </pc:spChg>
        <pc:spChg chg="mod">
          <ac:chgData name="Subramani K" userId="bf009f75-d47a-408b-a678-4666a6eafc4c" providerId="ADAL" clId="{1BC83CC9-A501-40C2-9101-D50042E199AA}" dt="2022-04-22T11:43:22.864" v="6" actId="14100"/>
          <ac:spMkLst>
            <pc:docMk/>
            <pc:sldMk cId="3884639737" sldId="1204"/>
            <ac:spMk id="21" creationId="{4CEDBC01-EF5E-45F5-83E0-4E0E486A2F8F}"/>
          </ac:spMkLst>
        </pc:spChg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94664763" sldId="1205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1007704501" sldId="1205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1368720" sldId="1206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2842716048" sldId="1207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559324113" sldId="1207"/>
        </pc:sldMkLst>
      </pc:sldChg>
      <pc:sldChg chg="add del">
        <pc:chgData name="Subramani K" userId="bf009f75-d47a-408b-a678-4666a6eafc4c" providerId="ADAL" clId="{1BC83CC9-A501-40C2-9101-D50042E199AA}" dt="2022-04-22T10:52:30.383" v="2"/>
        <pc:sldMkLst>
          <pc:docMk/>
          <pc:sldMk cId="3297341385" sldId="1208"/>
        </pc:sldMkLst>
      </pc:sldChg>
      <pc:sldChg chg="del">
        <pc:chgData name="Subramani K" userId="bf009f75-d47a-408b-a678-4666a6eafc4c" providerId="ADAL" clId="{1BC83CC9-A501-40C2-9101-D50042E199AA}" dt="2022-04-22T10:52:25.113" v="0" actId="2696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17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G03-H-Slider-Activity-008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288000" y="521447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10"/>
            <a:ext cx="3813354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You’re scheduled to present your….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CEDBC01-EF5E-45F5-83E0-4E0E486A2F8F}"/>
              </a:ext>
            </a:extLst>
          </p:cNvPr>
          <p:cNvSpPr/>
          <p:nvPr/>
        </p:nvSpPr>
        <p:spPr>
          <a:xfrm>
            <a:off x="288000" y="2005063"/>
            <a:ext cx="3566823" cy="2802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Depict complexity of the project through visuals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Aim for maximum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Avoid answering..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Write down….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6764BB-12B0-453B-BE64-18E19FE83C8E}"/>
              </a:ext>
            </a:extLst>
          </p:cNvPr>
          <p:cNvCxnSpPr/>
          <p:nvPr/>
        </p:nvCxnSpPr>
        <p:spPr>
          <a:xfrm>
            <a:off x="288000" y="2689411"/>
            <a:ext cx="87349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6A7DB05-049F-41BC-AA4A-4D5101A539FE}"/>
              </a:ext>
            </a:extLst>
          </p:cNvPr>
          <p:cNvCxnSpPr/>
          <p:nvPr/>
        </p:nvCxnSpPr>
        <p:spPr>
          <a:xfrm>
            <a:off x="288000" y="3420035"/>
            <a:ext cx="87349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92DDA71-4D64-4DA1-AC5D-054C6EF406F5}"/>
              </a:ext>
            </a:extLst>
          </p:cNvPr>
          <p:cNvCxnSpPr/>
          <p:nvPr/>
        </p:nvCxnSpPr>
        <p:spPr>
          <a:xfrm>
            <a:off x="288000" y="4167450"/>
            <a:ext cx="87349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5A6F56-D79B-4D79-983C-E860674CD1A8}"/>
              </a:ext>
            </a:extLst>
          </p:cNvPr>
          <p:cNvCxnSpPr/>
          <p:nvPr/>
        </p:nvCxnSpPr>
        <p:spPr>
          <a:xfrm>
            <a:off x="288000" y="4938415"/>
            <a:ext cx="87349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45D812-219D-4F99-B828-928D02F16454}"/>
              </a:ext>
            </a:extLst>
          </p:cNvPr>
          <p:cNvCxnSpPr>
            <a:cxnSpLocks/>
          </p:cNvCxnSpPr>
          <p:nvPr/>
        </p:nvCxnSpPr>
        <p:spPr>
          <a:xfrm>
            <a:off x="4222377" y="2005064"/>
            <a:ext cx="0" cy="33786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peech Bubble: Rectangle with Corners Rounded 36">
            <a:extLst>
              <a:ext uri="{FF2B5EF4-FFF2-40B4-BE49-F238E27FC236}">
                <a16:creationId xmlns:a16="http://schemas.microsoft.com/office/drawing/2014/main" id="{D1C9A0B5-69D7-4676-A70E-00F8CF704D3F}"/>
              </a:ext>
            </a:extLst>
          </p:cNvPr>
          <p:cNvSpPr/>
          <p:nvPr/>
        </p:nvSpPr>
        <p:spPr>
          <a:xfrm>
            <a:off x="6263229" y="514397"/>
            <a:ext cx="2940390" cy="866580"/>
          </a:xfrm>
          <a:prstGeom prst="wedgeRoundRectCallout">
            <a:avLst>
              <a:gd name="adj1" fmla="val -51035"/>
              <a:gd name="adj2" fmla="val 128416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Rate each option on a scale of 1-3 and select Submit.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C4089-26F7-465B-92CF-1D14AF9C45AC}"/>
              </a:ext>
            </a:extLst>
          </p:cNvPr>
          <p:cNvSpPr/>
          <p:nvPr/>
        </p:nvSpPr>
        <p:spPr>
          <a:xfrm>
            <a:off x="5607421" y="2532577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9B89C7-1C6E-40CD-8967-0DD11233EE49}"/>
              </a:ext>
            </a:extLst>
          </p:cNvPr>
          <p:cNvSpPr/>
          <p:nvPr/>
        </p:nvSpPr>
        <p:spPr>
          <a:xfrm>
            <a:off x="5607421" y="3241847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BA67DAA-D7C9-443E-932E-C21F23BC4571}"/>
              </a:ext>
            </a:extLst>
          </p:cNvPr>
          <p:cNvSpPr/>
          <p:nvPr/>
        </p:nvSpPr>
        <p:spPr>
          <a:xfrm>
            <a:off x="5607421" y="4036361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8BAD204-95B2-4D61-89C7-DE2BD002D9AD}"/>
              </a:ext>
            </a:extLst>
          </p:cNvPr>
          <p:cNvSpPr/>
          <p:nvPr/>
        </p:nvSpPr>
        <p:spPr>
          <a:xfrm>
            <a:off x="5607421" y="4760226"/>
            <a:ext cx="309278" cy="30927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160AF66-93D2-4DB4-903D-1E5494904D86}"/>
              </a:ext>
            </a:extLst>
          </p:cNvPr>
          <p:cNvSpPr/>
          <p:nvPr/>
        </p:nvSpPr>
        <p:spPr>
          <a:xfrm>
            <a:off x="5709138" y="5306619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D4ECE98-AC4B-4203-AE70-994DE20015DB}"/>
              </a:ext>
            </a:extLst>
          </p:cNvPr>
          <p:cNvSpPr/>
          <p:nvPr/>
        </p:nvSpPr>
        <p:spPr>
          <a:xfrm>
            <a:off x="7238631" y="5306619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530B084-FA3A-42C4-B4B4-25FF99EB2E24}"/>
              </a:ext>
            </a:extLst>
          </p:cNvPr>
          <p:cNvSpPr/>
          <p:nvPr/>
        </p:nvSpPr>
        <p:spPr>
          <a:xfrm>
            <a:off x="8531267" y="5269592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1CA10E8-8E05-4123-8A47-D07903B1BBDF}"/>
              </a:ext>
            </a:extLst>
          </p:cNvPr>
          <p:cNvSpPr/>
          <p:nvPr/>
        </p:nvSpPr>
        <p:spPr>
          <a:xfrm>
            <a:off x="4293943" y="5306619"/>
            <a:ext cx="672352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0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3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17322</TotalTime>
  <Words>89</Words>
  <Application>Microsoft Office PowerPoint</Application>
  <PresentationFormat>Custom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2421</cp:revision>
  <dcterms:created xsi:type="dcterms:W3CDTF">2017-07-21T05:01:19Z</dcterms:created>
  <dcterms:modified xsi:type="dcterms:W3CDTF">2022-07-11T14:24:46Z</dcterms:modified>
</cp:coreProperties>
</file>