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7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99E9F-4B7A-4F89-A40B-1AE9868F55E7}" v="1" dt="2022-04-22T15:08:14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6B899E9F-4B7A-4F89-A40B-1AE9868F55E7}"/>
    <pc:docChg chg="delSld modSld">
      <pc:chgData name="Subramani K" userId="bf009f75-d47a-408b-a678-4666a6eafc4c" providerId="ADAL" clId="{6B899E9F-4B7A-4F89-A40B-1AE9868F55E7}" dt="2022-04-22T15:08:14.011" v="5"/>
      <pc:docMkLst>
        <pc:docMk/>
      </pc:docMkLst>
      <pc:sldChg chg="addSp modSp mod">
        <pc:chgData name="Subramani K" userId="bf009f75-d47a-408b-a678-4666a6eafc4c" providerId="ADAL" clId="{6B899E9F-4B7A-4F89-A40B-1AE9868F55E7}" dt="2022-04-22T15:08:14.011" v="5"/>
        <pc:sldMkLst>
          <pc:docMk/>
          <pc:sldMk cId="2842716048" sldId="1207"/>
        </pc:sldMkLst>
        <pc:spChg chg="mod">
          <ac:chgData name="Subramani K" userId="bf009f75-d47a-408b-a678-4666a6eafc4c" providerId="ADAL" clId="{6B899E9F-4B7A-4F89-A40B-1AE9868F55E7}" dt="2022-04-22T10:58:04.377" v="3" actId="20577"/>
          <ac:spMkLst>
            <pc:docMk/>
            <pc:sldMk cId="2842716048" sldId="1207"/>
            <ac:spMk id="9" creationId="{B7E2EC3C-9883-47AA-9BD1-48DE0A1C8C38}"/>
          </ac:spMkLst>
        </pc:spChg>
        <pc:spChg chg="add mod">
          <ac:chgData name="Subramani K" userId="bf009f75-d47a-408b-a678-4666a6eafc4c" providerId="ADAL" clId="{6B899E9F-4B7A-4F89-A40B-1AE9868F55E7}" dt="2022-04-22T15:08:14.011" v="5"/>
          <ac:spMkLst>
            <pc:docMk/>
            <pc:sldMk cId="2842716048" sldId="1207"/>
            <ac:spMk id="15" creationId="{AE861B44-37BD-45DA-96EF-A12372D628DD}"/>
          </ac:spMkLst>
        </pc:spChg>
      </pc:sldChg>
      <pc:sldChg chg="del">
        <pc:chgData name="Subramani K" userId="bf009f75-d47a-408b-a678-4666a6eafc4c" providerId="ADAL" clId="{6B899E9F-4B7A-4F89-A40B-1AE9868F55E7}" dt="2022-04-22T10:58:10.381" v="4" actId="47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34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G03-H-Slider-Activity-009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385369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288000" y="1806527"/>
            <a:ext cx="3450282" cy="866580"/>
          </a:xfrm>
          <a:prstGeom prst="wedgeRoundRectCallout">
            <a:avLst>
              <a:gd name="adj1" fmla="val 43886"/>
              <a:gd name="adj2" fmla="val 77921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Drag the pointer to correct percentage and select Submit.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244453"/>
            <a:ext cx="5983941" cy="36909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DD5C63A-E601-489A-AFBB-76BCA47BDEE6}"/>
              </a:ext>
            </a:extLst>
          </p:cNvPr>
          <p:cNvSpPr/>
          <p:nvPr/>
        </p:nvSpPr>
        <p:spPr>
          <a:xfrm>
            <a:off x="2214847" y="3290428"/>
            <a:ext cx="277144" cy="27714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71A455-BB40-48CA-B2E3-34EC229B3A96}"/>
              </a:ext>
            </a:extLst>
          </p:cNvPr>
          <p:cNvCxnSpPr/>
          <p:nvPr/>
        </p:nvCxnSpPr>
        <p:spPr>
          <a:xfrm>
            <a:off x="1361805" y="3472228"/>
            <a:ext cx="372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D90C8D0-5775-4B2B-BB2C-CF2C9F386CD9}"/>
              </a:ext>
            </a:extLst>
          </p:cNvPr>
          <p:cNvSpPr/>
          <p:nvPr/>
        </p:nvSpPr>
        <p:spPr>
          <a:xfrm>
            <a:off x="8122288" y="3110429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4000" b="1" dirty="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3720EA-C4AC-428F-84FF-A93FE0708824}"/>
              </a:ext>
            </a:extLst>
          </p:cNvPr>
          <p:cNvSpPr/>
          <p:nvPr/>
        </p:nvSpPr>
        <p:spPr>
          <a:xfrm>
            <a:off x="4622436" y="2700102"/>
            <a:ext cx="1132906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3600" dirty="0">
                <a:solidFill>
                  <a:schemeClr val="tx1"/>
                </a:solidFill>
              </a:rPr>
              <a:t>0%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861B44-37BD-45DA-96EF-A12372D628DD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84271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17320</TotalTime>
  <Words>74</Words>
  <Application>Microsoft Office PowerPoint</Application>
  <PresentationFormat>Custom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2421</cp:revision>
  <dcterms:created xsi:type="dcterms:W3CDTF">2017-07-21T05:01:19Z</dcterms:created>
  <dcterms:modified xsi:type="dcterms:W3CDTF">2022-07-11T14:26:04Z</dcterms:modified>
</cp:coreProperties>
</file>