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8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12078-B1E8-40BA-88C1-232CB0BDDAB2}" v="1" dt="2022-04-22T15:08:21.1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E3C12078-B1E8-40BA-88C1-232CB0BDDAB2}"/>
    <pc:docChg chg="modSld">
      <pc:chgData name="Subramani K" userId="bf009f75-d47a-408b-a678-4666a6eafc4c" providerId="ADAL" clId="{E3C12078-B1E8-40BA-88C1-232CB0BDDAB2}" dt="2022-04-22T15:08:21.162" v="3"/>
      <pc:docMkLst>
        <pc:docMk/>
      </pc:docMkLst>
      <pc:sldChg chg="addSp modSp mod">
        <pc:chgData name="Subramani K" userId="bf009f75-d47a-408b-a678-4666a6eafc4c" providerId="ADAL" clId="{E3C12078-B1E8-40BA-88C1-232CB0BDDAB2}" dt="2022-04-22T15:08:21.162" v="3"/>
        <pc:sldMkLst>
          <pc:docMk/>
          <pc:sldMk cId="4026595674" sldId="1208"/>
        </pc:sldMkLst>
        <pc:spChg chg="mod">
          <ac:chgData name="Subramani K" userId="bf009f75-d47a-408b-a678-4666a6eafc4c" providerId="ADAL" clId="{E3C12078-B1E8-40BA-88C1-232CB0BDDAB2}" dt="2022-04-22T11:00:55.168" v="2" actId="20577"/>
          <ac:spMkLst>
            <pc:docMk/>
            <pc:sldMk cId="4026595674" sldId="1208"/>
            <ac:spMk id="9" creationId="{B7E2EC3C-9883-47AA-9BD1-48DE0A1C8C38}"/>
          </ac:spMkLst>
        </pc:spChg>
        <pc:spChg chg="add mod">
          <ac:chgData name="Subramani K" userId="bf009f75-d47a-408b-a678-4666a6eafc4c" providerId="ADAL" clId="{E3C12078-B1E8-40BA-88C1-232CB0BDDAB2}" dt="2022-04-22T15:08:21.162" v="3"/>
          <ac:spMkLst>
            <pc:docMk/>
            <pc:sldMk cId="4026595674" sldId="1208"/>
            <ac:spMk id="16" creationId="{2EB67E81-A768-4EAF-85F8-8F431B065B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14/07/2022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009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48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G03-H-Slider-Activity-010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8000" y="1110909"/>
            <a:ext cx="3853694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According to your estimate, what percentage… of…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1406329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9BE914-83ED-4EF8-9211-C41873A8FDC9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15159098-1576-4022-BDD4-A0B42DA62353}"/>
              </a:ext>
            </a:extLst>
          </p:cNvPr>
          <p:cNvSpPr/>
          <p:nvPr/>
        </p:nvSpPr>
        <p:spPr>
          <a:xfrm>
            <a:off x="287999" y="1903014"/>
            <a:ext cx="3584753" cy="866580"/>
          </a:xfrm>
          <a:prstGeom prst="wedgeRoundRectCallout">
            <a:avLst>
              <a:gd name="adj1" fmla="val 43886"/>
              <a:gd name="adj2" fmla="val 77921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Drag the slider to your preferred </a:t>
            </a:r>
            <a:r>
              <a:rPr lang="en-US" sz="1600" b="1">
                <a:solidFill>
                  <a:schemeClr val="tx1"/>
                </a:solidFill>
              </a:rPr>
              <a:t>answer and </a:t>
            </a:r>
            <a:r>
              <a:rPr lang="en-US" sz="1600" b="1" dirty="0">
                <a:solidFill>
                  <a:schemeClr val="tx1"/>
                </a:solidFill>
              </a:rPr>
              <a:t>select Submit.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" name="Flowchart: Alternate Process 5">
            <a:extLst>
              <a:ext uri="{FF2B5EF4-FFF2-40B4-BE49-F238E27FC236}">
                <a16:creationId xmlns:a16="http://schemas.microsoft.com/office/drawing/2014/main" id="{6FE64642-3287-427D-B784-8A70B978D02F}"/>
              </a:ext>
            </a:extLst>
          </p:cNvPr>
          <p:cNvSpPr/>
          <p:nvPr/>
        </p:nvSpPr>
        <p:spPr>
          <a:xfrm>
            <a:off x="1936376" y="3661310"/>
            <a:ext cx="5983941" cy="369094"/>
          </a:xfrm>
          <a:prstGeom prst="flowChartAlternate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9418023-9750-4ED5-ADC2-B21BA5D254F1}"/>
              </a:ext>
            </a:extLst>
          </p:cNvPr>
          <p:cNvSpPr/>
          <p:nvPr/>
        </p:nvSpPr>
        <p:spPr>
          <a:xfrm>
            <a:off x="730905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Certainly would have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1706B0-0142-465A-A814-9A75510181F9}"/>
              </a:ext>
            </a:extLst>
          </p:cNvPr>
          <p:cNvSpPr/>
          <p:nvPr/>
        </p:nvSpPr>
        <p:spPr>
          <a:xfrm>
            <a:off x="7391682" y="4144880"/>
            <a:ext cx="1926847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Not really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9580C2F-CAD1-4B7B-8D6D-4E0B75CE4876}"/>
              </a:ext>
            </a:extLst>
          </p:cNvPr>
          <p:cNvGrpSpPr/>
          <p:nvPr/>
        </p:nvGrpSpPr>
        <p:grpSpPr>
          <a:xfrm>
            <a:off x="4615278" y="3605078"/>
            <a:ext cx="480448" cy="480448"/>
            <a:chOff x="7648409" y="3622977"/>
            <a:chExt cx="480448" cy="4804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DF56D24-DE90-4B8B-8DA0-222A2EAFAE98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3" name="L-Shape 22">
              <a:extLst>
                <a:ext uri="{FF2B5EF4-FFF2-40B4-BE49-F238E27FC236}">
                  <a16:creationId xmlns:a16="http://schemas.microsoft.com/office/drawing/2014/main" id="{C5FAA4A7-C38F-431C-8C24-79DF6387173C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4" name="L-Shape 23">
              <a:extLst>
                <a:ext uri="{FF2B5EF4-FFF2-40B4-BE49-F238E27FC236}">
                  <a16:creationId xmlns:a16="http://schemas.microsoft.com/office/drawing/2014/main" id="{FBF6643A-26AA-4F83-B7F1-191B92F5DC4B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EB67E81-A768-4EAF-85F8-8F431B065BB5}"/>
              </a:ext>
            </a:extLst>
          </p:cNvPr>
          <p:cNvSpPr/>
          <p:nvPr/>
        </p:nvSpPr>
        <p:spPr>
          <a:xfrm>
            <a:off x="892529" y="4948177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</p:spTree>
    <p:extLst>
      <p:ext uri="{BB962C8B-B14F-4D97-AF65-F5344CB8AC3E}">
        <p14:creationId xmlns:p14="http://schemas.microsoft.com/office/powerpoint/2010/main" val="4026595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88B3E81-CFAA-428E-A772-8A1EF2AF77F1}"/>
              </a:ext>
            </a:extLst>
          </p:cNvPr>
          <p:cNvSpPr/>
          <p:nvPr/>
        </p:nvSpPr>
        <p:spPr>
          <a:xfrm>
            <a:off x="800290" y="2073084"/>
            <a:ext cx="3787395" cy="14454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You guessed it right! That’s her; the awesome…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970CD06E-7C40-43E1-8FC6-A1BCF26E262F}"/>
              </a:ext>
            </a:extLst>
          </p:cNvPr>
          <p:cNvSpPr/>
          <p:nvPr/>
        </p:nvSpPr>
        <p:spPr>
          <a:xfrm>
            <a:off x="4836088" y="2081942"/>
            <a:ext cx="3787395" cy="117304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Not really…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Next Question </a:t>
            </a:r>
            <a:endParaRPr lang="en-IN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C076D-E686-4EC5-BE7A-61FD9BEF8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90" y="1091249"/>
            <a:ext cx="962025" cy="914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24CF53-CFF5-4CD4-9175-E5530ED74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4780" y="1024574"/>
            <a:ext cx="8858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97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17320</TotalTime>
  <Words>77</Words>
  <Application>Microsoft Office PowerPoint</Application>
  <PresentationFormat>Custom</PresentationFormat>
  <Paragraphs>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2422</cp:revision>
  <dcterms:created xsi:type="dcterms:W3CDTF">2017-07-21T05:01:19Z</dcterms:created>
  <dcterms:modified xsi:type="dcterms:W3CDTF">2022-07-14T10:14:43Z</dcterms:modified>
</cp:coreProperties>
</file>