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8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2EED02-2AB4-40A6-97BF-2610FD314EB2}" v="5" dt="2022-04-22T15:10:47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002EED02-2AB4-40A6-97BF-2610FD314EB2}"/>
    <pc:docChg chg="undo custSel modSld">
      <pc:chgData name="Subramani K" userId="bf009f75-d47a-408b-a678-4666a6eafc4c" providerId="ADAL" clId="{002EED02-2AB4-40A6-97BF-2610FD314EB2}" dt="2022-04-22T15:14:01.157" v="298" actId="403"/>
      <pc:docMkLst>
        <pc:docMk/>
      </pc:docMkLst>
      <pc:sldChg chg="modSp mod">
        <pc:chgData name="Subramani K" userId="bf009f75-d47a-408b-a678-4666a6eafc4c" providerId="ADAL" clId="{002EED02-2AB4-40A6-97BF-2610FD314EB2}" dt="2022-04-22T15:14:01.157" v="298" actId="403"/>
        <pc:sldMkLst>
          <pc:docMk/>
          <pc:sldMk cId="2954972587" sldId="1203"/>
        </pc:sldMkLst>
        <pc:spChg chg="mod">
          <ac:chgData name="Subramani K" userId="bf009f75-d47a-408b-a678-4666a6eafc4c" providerId="ADAL" clId="{002EED02-2AB4-40A6-97BF-2610FD314EB2}" dt="2022-04-22T15:14:01.157" v="298" actId="403"/>
          <ac:spMkLst>
            <pc:docMk/>
            <pc:sldMk cId="2954972587" sldId="1203"/>
            <ac:spMk id="69" creationId="{888B3E81-CFAA-428E-A772-8A1EF2AF77F1}"/>
          </ac:spMkLst>
        </pc:spChg>
        <pc:spChg chg="mod">
          <ac:chgData name="Subramani K" userId="bf009f75-d47a-408b-a678-4666a6eafc4c" providerId="ADAL" clId="{002EED02-2AB4-40A6-97BF-2610FD314EB2}" dt="2022-04-22T15:13:33.630" v="275" actId="20577"/>
          <ac:spMkLst>
            <pc:docMk/>
            <pc:sldMk cId="2954972587" sldId="1203"/>
            <ac:spMk id="70" creationId="{970CD06E-7C40-43E1-8FC6-A1BCF26E262F}"/>
          </ac:spMkLst>
        </pc:spChg>
      </pc:sldChg>
      <pc:sldChg chg="addSp delSp modSp mod">
        <pc:chgData name="Subramani K" userId="bf009f75-d47a-408b-a678-4666a6eafc4c" providerId="ADAL" clId="{002EED02-2AB4-40A6-97BF-2610FD314EB2}" dt="2022-04-22T15:12:49.191" v="269" actId="1076"/>
        <pc:sldMkLst>
          <pc:docMk/>
          <pc:sldMk cId="4026595674" sldId="1208"/>
        </pc:sldMkLst>
        <pc:spChg chg="del mod">
          <ac:chgData name="Subramani K" userId="bf009f75-d47a-408b-a678-4666a6eafc4c" providerId="ADAL" clId="{002EED02-2AB4-40A6-97BF-2610FD314EB2}" dt="2022-04-22T15:11:14.784" v="215" actId="478"/>
          <ac:spMkLst>
            <pc:docMk/>
            <pc:sldMk cId="4026595674" sldId="1208"/>
            <ac:spMk id="6" creationId="{6FE64642-3287-427D-B784-8A70B978D02F}"/>
          </ac:spMkLst>
        </pc:spChg>
        <pc:spChg chg="mod">
          <ac:chgData name="Subramani K" userId="bf009f75-d47a-408b-a678-4666a6eafc4c" providerId="ADAL" clId="{002EED02-2AB4-40A6-97BF-2610FD314EB2}" dt="2022-04-22T15:05:08.865" v="1" actId="20577"/>
          <ac:spMkLst>
            <pc:docMk/>
            <pc:sldMk cId="4026595674" sldId="1208"/>
            <ac:spMk id="9" creationId="{B7E2EC3C-9883-47AA-9BD1-48DE0A1C8C38}"/>
          </ac:spMkLst>
        </pc:spChg>
        <pc:spChg chg="add mod">
          <ac:chgData name="Subramani K" userId="bf009f75-d47a-408b-a678-4666a6eafc4c" providerId="ADAL" clId="{002EED02-2AB4-40A6-97BF-2610FD314EB2}" dt="2022-04-22T15:12:32.791" v="246" actId="1076"/>
          <ac:spMkLst>
            <pc:docMk/>
            <pc:sldMk cId="4026595674" sldId="1208"/>
            <ac:spMk id="16" creationId="{5FB77F19-8343-46FA-9468-760B40A37958}"/>
          </ac:spMkLst>
        </pc:spChg>
        <pc:spChg chg="mod">
          <ac:chgData name="Subramani K" userId="bf009f75-d47a-408b-a678-4666a6eafc4c" providerId="ADAL" clId="{002EED02-2AB4-40A6-97BF-2610FD314EB2}" dt="2022-04-22T15:12:13.248" v="242" actId="1076"/>
          <ac:spMkLst>
            <pc:docMk/>
            <pc:sldMk cId="4026595674" sldId="1208"/>
            <ac:spMk id="18" creationId="{09418023-9750-4ED5-ADC2-B21BA5D254F1}"/>
          </ac:spMkLst>
        </pc:spChg>
        <pc:spChg chg="del">
          <ac:chgData name="Subramani K" userId="bf009f75-d47a-408b-a678-4666a6eafc4c" providerId="ADAL" clId="{002EED02-2AB4-40A6-97BF-2610FD314EB2}" dt="2022-04-22T15:06:55.276" v="82" actId="478"/>
          <ac:spMkLst>
            <pc:docMk/>
            <pc:sldMk cId="4026595674" sldId="1208"/>
            <ac:spMk id="19" creationId="{15159098-1576-4022-BDD4-A0B42DA62353}"/>
          </ac:spMkLst>
        </pc:spChg>
        <pc:spChg chg="mod">
          <ac:chgData name="Subramani K" userId="bf009f75-d47a-408b-a678-4666a6eafc4c" providerId="ADAL" clId="{002EED02-2AB4-40A6-97BF-2610FD314EB2}" dt="2022-04-22T15:12:49.191" v="269" actId="1076"/>
          <ac:spMkLst>
            <pc:docMk/>
            <pc:sldMk cId="4026595674" sldId="1208"/>
            <ac:spMk id="20" creationId="{F51706B0-0142-465A-A814-9A75510181F9}"/>
          </ac:spMkLst>
        </pc:spChg>
        <pc:spChg chg="mod">
          <ac:chgData name="Subramani K" userId="bf009f75-d47a-408b-a678-4666a6eafc4c" providerId="ADAL" clId="{002EED02-2AB4-40A6-97BF-2610FD314EB2}" dt="2022-04-22T15:07:42.599" v="170" actId="20577"/>
          <ac:spMkLst>
            <pc:docMk/>
            <pc:sldMk cId="4026595674" sldId="1208"/>
            <ac:spMk id="26" creationId="{3F586899-51D5-4075-A51E-FE7ED9F5159C}"/>
          </ac:spMkLst>
        </pc:spChg>
        <pc:spChg chg="mod">
          <ac:chgData name="Subramani K" userId="bf009f75-d47a-408b-a678-4666a6eafc4c" providerId="ADAL" clId="{002EED02-2AB4-40A6-97BF-2610FD314EB2}" dt="2022-04-22T15:07:23.189" v="83"/>
          <ac:spMkLst>
            <pc:docMk/>
            <pc:sldMk cId="4026595674" sldId="1208"/>
            <ac:spMk id="29" creationId="{DB090EAE-F642-4A13-A383-278F59559D67}"/>
          </ac:spMkLst>
        </pc:spChg>
        <pc:spChg chg="add mod">
          <ac:chgData name="Subramani K" userId="bf009f75-d47a-408b-a678-4666a6eafc4c" providerId="ADAL" clId="{002EED02-2AB4-40A6-97BF-2610FD314EB2}" dt="2022-04-22T15:12:22.575" v="243" actId="1076"/>
          <ac:spMkLst>
            <pc:docMk/>
            <pc:sldMk cId="4026595674" sldId="1208"/>
            <ac:spMk id="30" creationId="{977C4D1D-2EFC-4DA8-A151-A4BD2023481E}"/>
          </ac:spMkLst>
        </pc:spChg>
        <pc:spChg chg="add mod">
          <ac:chgData name="Subramani K" userId="bf009f75-d47a-408b-a678-4666a6eafc4c" providerId="ADAL" clId="{002EED02-2AB4-40A6-97BF-2610FD314EB2}" dt="2022-04-22T15:10:46.623" v="186" actId="571"/>
          <ac:spMkLst>
            <pc:docMk/>
            <pc:sldMk cId="4026595674" sldId="1208"/>
            <ac:spMk id="31" creationId="{7D66671B-5CC6-47F9-BAC4-1242DC5772F1}"/>
          </ac:spMkLst>
        </pc:spChg>
        <pc:spChg chg="add mod ord">
          <ac:chgData name="Subramani K" userId="bf009f75-d47a-408b-a678-4666a6eafc4c" providerId="ADAL" clId="{002EED02-2AB4-40A6-97BF-2610FD314EB2}" dt="2022-04-22T15:12:41.664" v="248" actId="167"/>
          <ac:spMkLst>
            <pc:docMk/>
            <pc:sldMk cId="4026595674" sldId="1208"/>
            <ac:spMk id="32" creationId="{354AABF3-0877-4CAC-B737-0262E3C3FFEC}"/>
          </ac:spMkLst>
        </pc:spChg>
        <pc:spChg chg="mod">
          <ac:chgData name="Subramani K" userId="bf009f75-d47a-408b-a678-4666a6eafc4c" providerId="ADAL" clId="{002EED02-2AB4-40A6-97BF-2610FD314EB2}" dt="2022-04-22T15:05:45.683" v="79" actId="20577"/>
          <ac:spMkLst>
            <pc:docMk/>
            <pc:sldMk cId="4026595674" sldId="1208"/>
            <ac:spMk id="35" creationId="{5CF72782-2F33-49F1-9BBD-C80300A222D1}"/>
          </ac:spMkLst>
        </pc:spChg>
        <pc:spChg chg="mod">
          <ac:chgData name="Subramani K" userId="bf009f75-d47a-408b-a678-4666a6eafc4c" providerId="ADAL" clId="{002EED02-2AB4-40A6-97BF-2610FD314EB2}" dt="2022-04-22T15:05:27.011" v="17" actId="5793"/>
          <ac:spMkLst>
            <pc:docMk/>
            <pc:sldMk cId="4026595674" sldId="1208"/>
            <ac:spMk id="36" creationId="{1B0A2085-1E87-489C-AFE8-0D0EB28AC13C}"/>
          </ac:spMkLst>
        </pc:spChg>
        <pc:grpChg chg="del">
          <ac:chgData name="Subramani K" userId="bf009f75-d47a-408b-a678-4666a6eafc4c" providerId="ADAL" clId="{002EED02-2AB4-40A6-97BF-2610FD314EB2}" dt="2022-04-22T15:10:31.926" v="182" actId="478"/>
          <ac:grpSpMkLst>
            <pc:docMk/>
            <pc:sldMk cId="4026595674" sldId="1208"/>
            <ac:grpSpMk id="21" creationId="{59580C2F-CAD1-4B7B-8D6D-4E0B75CE4876}"/>
          </ac:grpSpMkLst>
        </pc:grpChg>
        <pc:grpChg chg="add mod">
          <ac:chgData name="Subramani K" userId="bf009f75-d47a-408b-a678-4666a6eafc4c" providerId="ADAL" clId="{002EED02-2AB4-40A6-97BF-2610FD314EB2}" dt="2022-04-22T15:07:49.545" v="172" actId="14100"/>
          <ac:grpSpMkLst>
            <pc:docMk/>
            <pc:sldMk cId="4026595674" sldId="1208"/>
            <ac:grpSpMk id="25" creationId="{7E1D2CCF-0A3A-423B-9079-D62ECE090838}"/>
          </ac:grpSpMkLst>
        </pc:grpChg>
        <pc:grpChg chg="mod">
          <ac:chgData name="Subramani K" userId="bf009f75-d47a-408b-a678-4666a6eafc4c" providerId="ADAL" clId="{002EED02-2AB4-40A6-97BF-2610FD314EB2}" dt="2022-04-22T15:07:23.189" v="83"/>
          <ac:grpSpMkLst>
            <pc:docMk/>
            <pc:sldMk cId="4026595674" sldId="1208"/>
            <ac:grpSpMk id="27" creationId="{BB7F4737-798E-44BB-B113-E23CCC320493}"/>
          </ac:grpSpMkLst>
        </pc:grpChg>
        <pc:picChg chg="add del mod">
          <ac:chgData name="Subramani K" userId="bf009f75-d47a-408b-a678-4666a6eafc4c" providerId="ADAL" clId="{002EED02-2AB4-40A6-97BF-2610FD314EB2}" dt="2022-04-22T15:07:56.550" v="173" actId="478"/>
          <ac:picMkLst>
            <pc:docMk/>
            <pc:sldMk cId="4026595674" sldId="1208"/>
            <ac:picMk id="3" creationId="{6D8F90FF-9738-46C7-8E0F-34C6AEE382B0}"/>
          </ac:picMkLst>
        </pc:picChg>
        <pc:picChg chg="add mod">
          <ac:chgData name="Subramani K" userId="bf009f75-d47a-408b-a678-4666a6eafc4c" providerId="ADAL" clId="{002EED02-2AB4-40A6-97BF-2610FD314EB2}" dt="2022-04-22T15:09:46.125" v="178" actId="1076"/>
          <ac:picMkLst>
            <pc:docMk/>
            <pc:sldMk cId="4026595674" sldId="1208"/>
            <ac:picMk id="5" creationId="{A5E76C8C-2390-4C17-A8D8-611503B8EEDB}"/>
          </ac:picMkLst>
        </pc:picChg>
        <pc:picChg chg="add mod">
          <ac:chgData name="Subramani K" userId="bf009f75-d47a-408b-a678-4666a6eafc4c" providerId="ADAL" clId="{002EED02-2AB4-40A6-97BF-2610FD314EB2}" dt="2022-04-22T15:10:22.197" v="181" actId="1076"/>
          <ac:picMkLst>
            <pc:docMk/>
            <pc:sldMk cId="4026595674" sldId="1208"/>
            <ac:picMk id="8" creationId="{6122FDFF-C0E4-49BD-9C41-EE162D320C38}"/>
          </ac:picMkLst>
        </pc:picChg>
        <pc:picChg chg="add del">
          <ac:chgData name="Subramani K" userId="bf009f75-d47a-408b-a678-4666a6eafc4c" providerId="ADAL" clId="{002EED02-2AB4-40A6-97BF-2610FD314EB2}" dt="2022-04-22T15:10:46.251" v="185" actId="22"/>
          <ac:picMkLst>
            <pc:docMk/>
            <pc:sldMk cId="4026595674" sldId="1208"/>
            <ac:picMk id="12" creationId="{ECD34D0C-EFB3-4666-91C0-753F6EFFA7F8}"/>
          </ac:picMkLst>
        </pc:picChg>
        <pc:picChg chg="mod">
          <ac:chgData name="Subramani K" userId="bf009f75-d47a-408b-a678-4666a6eafc4c" providerId="ADAL" clId="{002EED02-2AB4-40A6-97BF-2610FD314EB2}" dt="2022-04-22T15:07:23.189" v="83"/>
          <ac:picMkLst>
            <pc:docMk/>
            <pc:sldMk cId="4026595674" sldId="1208"/>
            <ac:picMk id="28" creationId="{2D07AC47-2513-4E18-B70F-CB7EB82D73A5}"/>
          </ac:picMkLst>
        </pc:picChg>
        <pc:cxnChg chg="add mod">
          <ac:chgData name="Subramani K" userId="bf009f75-d47a-408b-a678-4666a6eafc4c" providerId="ADAL" clId="{002EED02-2AB4-40A6-97BF-2610FD314EB2}" dt="2022-04-22T15:11:29.281" v="217" actId="1582"/>
          <ac:cxnSpMkLst>
            <pc:docMk/>
            <pc:sldMk cId="4026595674" sldId="1208"/>
            <ac:cxnSpMk id="15" creationId="{C93FDD9B-BE7B-4A70-A9FE-2B93593AA2A1}"/>
          </ac:cxnSpMkLst>
        </pc:cxnChg>
      </pc:sldChg>
    </pc:docChg>
  </pc:docChgLst>
  <pc:docChgLst>
    <pc:chgData name="Subramani K" userId="bf009f75-d47a-408b-a678-4666a6eafc4c" providerId="ADAL" clId="{E3C12078-B1E8-40BA-88C1-232CB0BDDAB2}"/>
    <pc:docChg chg="modSld">
      <pc:chgData name="Subramani K" userId="bf009f75-d47a-408b-a678-4666a6eafc4c" providerId="ADAL" clId="{E3C12078-B1E8-40BA-88C1-232CB0BDDAB2}" dt="2022-04-22T11:00:55.168" v="2" actId="20577"/>
      <pc:docMkLst>
        <pc:docMk/>
      </pc:docMkLst>
      <pc:sldChg chg="modSp mod">
        <pc:chgData name="Subramani K" userId="bf009f75-d47a-408b-a678-4666a6eafc4c" providerId="ADAL" clId="{E3C12078-B1E8-40BA-88C1-232CB0BDDAB2}" dt="2022-04-22T11:00:55.168" v="2" actId="20577"/>
        <pc:sldMkLst>
          <pc:docMk/>
          <pc:sldMk cId="4026595674" sldId="1208"/>
        </pc:sldMkLst>
        <pc:spChg chg="mod">
          <ac:chgData name="Subramani K" userId="bf009f75-d47a-408b-a678-4666a6eafc4c" providerId="ADAL" clId="{E3C12078-B1E8-40BA-88C1-232CB0BDDAB2}" dt="2022-04-22T11:00:55.168" v="2" actId="20577"/>
          <ac:spMkLst>
            <pc:docMk/>
            <pc:sldMk cId="4026595674" sldId="1208"/>
            <ac:spMk id="9" creationId="{B7E2EC3C-9883-47AA-9BD1-48DE0A1C8C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09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34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354AABF3-0877-4CAC-B737-0262E3C3FFEC}"/>
              </a:ext>
            </a:extLst>
          </p:cNvPr>
          <p:cNvSpPr/>
          <p:nvPr/>
        </p:nvSpPr>
        <p:spPr>
          <a:xfrm>
            <a:off x="2127049" y="3161679"/>
            <a:ext cx="5959768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800" dirty="0">
                <a:solidFill>
                  <a:schemeClr val="tx1"/>
                </a:solidFill>
              </a:rPr>
              <a:t>.	.	.	.	.	.	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G03-H-Slider-Activity-011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09"/>
            <a:ext cx="3853694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are witnessing a workplace discrimination for using…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Picture this…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418023-9750-4ED5-ADC2-B21BA5D254F1}"/>
              </a:ext>
            </a:extLst>
          </p:cNvPr>
          <p:cNvSpPr/>
          <p:nvPr/>
        </p:nvSpPr>
        <p:spPr>
          <a:xfrm>
            <a:off x="1058399" y="4210504"/>
            <a:ext cx="48243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1706B0-0142-465A-A814-9A75510181F9}"/>
              </a:ext>
            </a:extLst>
          </p:cNvPr>
          <p:cNvSpPr/>
          <p:nvPr/>
        </p:nvSpPr>
        <p:spPr>
          <a:xfrm>
            <a:off x="4625044" y="3075668"/>
            <a:ext cx="1926847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Better and fair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E1D2CCF-0A3A-423B-9079-D62ECE090838}"/>
              </a:ext>
            </a:extLst>
          </p:cNvPr>
          <p:cNvGrpSpPr/>
          <p:nvPr/>
        </p:nvGrpSpPr>
        <p:grpSpPr>
          <a:xfrm>
            <a:off x="288000" y="1902381"/>
            <a:ext cx="6031007" cy="584775"/>
            <a:chOff x="612466" y="2228467"/>
            <a:chExt cx="5673461" cy="550103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F586899-51D5-4075-A51E-FE7ED9F5159C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To what degree should you intervene in this situation? Go ahead and make a choice.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B7F4737-798E-44BB-B113-E23CCC320493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8" name="Graphic 27" descr="Direction">
                <a:extLst>
                  <a:ext uri="{FF2B5EF4-FFF2-40B4-BE49-F238E27FC236}">
                    <a16:creationId xmlns:a16="http://schemas.microsoft.com/office/drawing/2014/main" id="{2D07AC47-2513-4E18-B70F-CB7EB82D73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B090EAE-F642-4A13-A383-278F59559D67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977C4D1D-2EFC-4DA8-A151-A4BD2023481E}"/>
              </a:ext>
            </a:extLst>
          </p:cNvPr>
          <p:cNvSpPr/>
          <p:nvPr/>
        </p:nvSpPr>
        <p:spPr>
          <a:xfrm>
            <a:off x="3522461" y="4670350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E76C8C-2390-4C17-A8D8-611503B8EE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1684" y="3049124"/>
            <a:ext cx="590077" cy="10747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122FDFF-C0E4-49BD-9C41-EE162D320C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3317" y="3059906"/>
            <a:ext cx="1323975" cy="1452563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93FDD9B-BE7B-4A70-A9FE-2B93593AA2A1}"/>
              </a:ext>
            </a:extLst>
          </p:cNvPr>
          <p:cNvCxnSpPr/>
          <p:nvPr/>
        </p:nvCxnSpPr>
        <p:spPr>
          <a:xfrm>
            <a:off x="2127049" y="3586516"/>
            <a:ext cx="56184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Off-page Connector 15">
            <a:extLst>
              <a:ext uri="{FF2B5EF4-FFF2-40B4-BE49-F238E27FC236}">
                <a16:creationId xmlns:a16="http://schemas.microsoft.com/office/drawing/2014/main" id="{5FB77F19-8343-46FA-9468-760B40A37958}"/>
              </a:ext>
            </a:extLst>
          </p:cNvPr>
          <p:cNvSpPr/>
          <p:nvPr/>
        </p:nvSpPr>
        <p:spPr>
          <a:xfrm>
            <a:off x="4755881" y="3601937"/>
            <a:ext cx="282388" cy="185919"/>
          </a:xfrm>
          <a:prstGeom prst="flowChartOffpage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595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88B3E81-CFAA-428E-A772-8A1EF2AF77F1}"/>
              </a:ext>
            </a:extLst>
          </p:cNvPr>
          <p:cNvSpPr/>
          <p:nvPr/>
        </p:nvSpPr>
        <p:spPr>
          <a:xfrm>
            <a:off x="3002061" y="2607004"/>
            <a:ext cx="3787395" cy="147951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You guessed it right! That’s her; the awesome…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Let’s find out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C076D-E686-4EC5-BE7A-61FD9BEF8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745" y="1449412"/>
            <a:ext cx="96202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17330</TotalTime>
  <Words>91</Words>
  <Application>Microsoft Office PowerPoint</Application>
  <PresentationFormat>Custom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2420</cp:revision>
  <dcterms:created xsi:type="dcterms:W3CDTF">2017-07-21T05:01:19Z</dcterms:created>
  <dcterms:modified xsi:type="dcterms:W3CDTF">2022-08-17T17:57:33Z</dcterms:modified>
</cp:coreProperties>
</file>