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4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83CC9-A501-40C2-9101-D50042E199AA}" v="2" dt="2022-04-22T10:52:30.388"/>
    <p1510:client id="{1CCE2A49-96E0-4E1B-B289-2CA5B5EA7416}" v="13" dt="2022-04-22T16:02:23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BC83CC9-A501-40C2-9101-D50042E199AA}"/>
    <pc:docChg chg="addSld delSld modSld">
      <pc:chgData name="Subramani K" userId="bf009f75-d47a-408b-a678-4666a6eafc4c" providerId="ADAL" clId="{1BC83CC9-A501-40C2-9101-D50042E199AA}" dt="2022-04-22T11:43:22.864" v="6" actId="14100"/>
      <pc:docMkLst>
        <pc:docMk/>
      </pc:docMkLst>
      <pc:sldChg chg="modSp mod">
        <pc:chgData name="Subramani K" userId="bf009f75-d47a-408b-a678-4666a6eafc4c" providerId="ADAL" clId="{1BC83CC9-A501-40C2-9101-D50042E199AA}" dt="2022-04-22T11:43:22.864" v="6" actId="14100"/>
        <pc:sldMkLst>
          <pc:docMk/>
          <pc:sldMk cId="3884639737" sldId="1204"/>
        </pc:sldMkLst>
        <pc:spChg chg="mod">
          <ac:chgData name="Subramani K" userId="bf009f75-d47a-408b-a678-4666a6eafc4c" providerId="ADAL" clId="{1BC83CC9-A501-40C2-9101-D50042E199AA}" dt="2022-04-22T10:52:40.047" v="5" actId="20577"/>
          <ac:spMkLst>
            <pc:docMk/>
            <pc:sldMk cId="3884639737" sldId="1204"/>
            <ac:spMk id="9" creationId="{B7E2EC3C-9883-47AA-9BD1-48DE0A1C8C38}"/>
          </ac:spMkLst>
        </pc:spChg>
        <pc:spChg chg="mod">
          <ac:chgData name="Subramani K" userId="bf009f75-d47a-408b-a678-4666a6eafc4c" providerId="ADAL" clId="{1BC83CC9-A501-40C2-9101-D50042E199AA}" dt="2022-04-22T11:43:22.864" v="6" actId="14100"/>
          <ac:spMkLst>
            <pc:docMk/>
            <pc:sldMk cId="3884639737" sldId="1204"/>
            <ac:spMk id="21" creationId="{4CEDBC01-EF5E-45F5-83E0-4E0E486A2F8F}"/>
          </ac:spMkLst>
        </pc:spChg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94664763" sldId="1205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1007704501" sldId="1205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1368720" sldId="1206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2842716048" sldId="1207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559324113" sldId="1207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297341385" sldId="1208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4026595674" sldId="1208"/>
        </pc:sldMkLst>
      </pc:sldChg>
    </pc:docChg>
  </pc:docChgLst>
  <pc:docChgLst>
    <pc:chgData name="Subramani K" userId="bf009f75-d47a-408b-a678-4666a6eafc4c" providerId="ADAL" clId="{1CCE2A49-96E0-4E1B-B289-2CA5B5EA7416}"/>
    <pc:docChg chg="undo redo custSel modSld">
      <pc:chgData name="Subramani K" userId="bf009f75-d47a-408b-a678-4666a6eafc4c" providerId="ADAL" clId="{1CCE2A49-96E0-4E1B-B289-2CA5B5EA7416}" dt="2022-04-22T16:08:46.868" v="431" actId="20577"/>
      <pc:docMkLst>
        <pc:docMk/>
      </pc:docMkLst>
      <pc:sldChg chg="addSp delSp modSp mod">
        <pc:chgData name="Subramani K" userId="bf009f75-d47a-408b-a678-4666a6eafc4c" providerId="ADAL" clId="{1CCE2A49-96E0-4E1B-B289-2CA5B5EA7416}" dt="2022-04-22T16:08:46.868" v="431" actId="20577"/>
        <pc:sldMkLst>
          <pc:docMk/>
          <pc:sldMk cId="3884639737" sldId="1204"/>
        </pc:sldMkLst>
        <pc:spChg chg="mod">
          <ac:chgData name="Subramani K" userId="bf009f75-d47a-408b-a678-4666a6eafc4c" providerId="ADAL" clId="{1CCE2A49-96E0-4E1B-B289-2CA5B5EA7416}" dt="2022-04-22T16:08:46.868" v="431" actId="20577"/>
          <ac:spMkLst>
            <pc:docMk/>
            <pc:sldMk cId="3884639737" sldId="1204"/>
            <ac:spMk id="9" creationId="{B7E2EC3C-9883-47AA-9BD1-48DE0A1C8C38}"/>
          </ac:spMkLst>
        </pc:spChg>
        <pc:spChg chg="mod">
          <ac:chgData name="Subramani K" userId="bf009f75-d47a-408b-a678-4666a6eafc4c" providerId="ADAL" clId="{1CCE2A49-96E0-4E1B-B289-2CA5B5EA7416}" dt="2022-04-22T15:37:14.200" v="194" actId="1035"/>
          <ac:spMkLst>
            <pc:docMk/>
            <pc:sldMk cId="3884639737" sldId="1204"/>
            <ac:spMk id="21" creationId="{4CEDBC01-EF5E-45F5-83E0-4E0E486A2F8F}"/>
          </ac:spMkLst>
        </pc:spChg>
        <pc:spChg chg="mod ord">
          <ac:chgData name="Subramani K" userId="bf009f75-d47a-408b-a678-4666a6eafc4c" providerId="ADAL" clId="{1CCE2A49-96E0-4E1B-B289-2CA5B5EA7416}" dt="2022-04-22T15:59:50.503" v="396" actId="166"/>
          <ac:spMkLst>
            <pc:docMk/>
            <pc:sldMk cId="3884639737" sldId="1204"/>
            <ac:spMk id="22" creationId="{ACFC4089-26F7-465B-92CF-1D14AF9C45AC}"/>
          </ac:spMkLst>
        </pc:spChg>
        <pc:spChg chg="mod">
          <ac:chgData name="Subramani K" userId="bf009f75-d47a-408b-a678-4666a6eafc4c" providerId="ADAL" clId="{1CCE2A49-96E0-4E1B-B289-2CA5B5EA7416}" dt="2022-04-22T15:33:29.448" v="60" actId="20577"/>
          <ac:spMkLst>
            <pc:docMk/>
            <pc:sldMk cId="3884639737" sldId="1204"/>
            <ac:spMk id="35" creationId="{5CF72782-2F33-49F1-9BBD-C80300A222D1}"/>
          </ac:spMkLst>
        </pc:spChg>
        <pc:spChg chg="mod">
          <ac:chgData name="Subramani K" userId="bf009f75-d47a-408b-a678-4666a6eafc4c" providerId="ADAL" clId="{1CCE2A49-96E0-4E1B-B289-2CA5B5EA7416}" dt="2022-04-22T15:33:18.858" v="15" actId="20577"/>
          <ac:spMkLst>
            <pc:docMk/>
            <pc:sldMk cId="3884639737" sldId="1204"/>
            <ac:spMk id="36" creationId="{1B0A2085-1E87-489C-AFE8-0D0EB28AC13C}"/>
          </ac:spMkLst>
        </pc:spChg>
        <pc:spChg chg="add mod">
          <ac:chgData name="Subramani K" userId="bf009f75-d47a-408b-a678-4666a6eafc4c" providerId="ADAL" clId="{1CCE2A49-96E0-4E1B-B289-2CA5B5EA7416}" dt="2022-04-22T16:02:33.705" v="427" actId="14100"/>
          <ac:spMkLst>
            <pc:docMk/>
            <pc:sldMk cId="3884639737" sldId="1204"/>
            <ac:spMk id="37" creationId="{17D84018-BAB8-4100-80D6-368CB0C2A708}"/>
          </ac:spMkLst>
        </pc:spChg>
        <pc:spChg chg="del">
          <ac:chgData name="Subramani K" userId="bf009f75-d47a-408b-a678-4666a6eafc4c" providerId="ADAL" clId="{1CCE2A49-96E0-4E1B-B289-2CA5B5EA7416}" dt="2022-04-22T15:37:18.511" v="195" actId="478"/>
          <ac:spMkLst>
            <pc:docMk/>
            <pc:sldMk cId="3884639737" sldId="1204"/>
            <ac:spMk id="37" creationId="{D1C9A0B5-69D7-4676-A70E-00F8CF704D3F}"/>
          </ac:spMkLst>
        </pc:spChg>
        <pc:spChg chg="mod ord">
          <ac:chgData name="Subramani K" userId="bf009f75-d47a-408b-a678-4666a6eafc4c" providerId="ADAL" clId="{1CCE2A49-96E0-4E1B-B289-2CA5B5EA7416}" dt="2022-04-22T15:59:50.503" v="396" actId="166"/>
          <ac:spMkLst>
            <pc:docMk/>
            <pc:sldMk cId="3884639737" sldId="1204"/>
            <ac:spMk id="38" creationId="{FD9B89C7-1C6E-40CD-8967-0DD11233EE49}"/>
          </ac:spMkLst>
        </pc:spChg>
        <pc:spChg chg="del mod">
          <ac:chgData name="Subramani K" userId="bf009f75-d47a-408b-a678-4666a6eafc4c" providerId="ADAL" clId="{1CCE2A49-96E0-4E1B-B289-2CA5B5EA7416}" dt="2022-04-22T15:36:54.698" v="187" actId="478"/>
          <ac:spMkLst>
            <pc:docMk/>
            <pc:sldMk cId="3884639737" sldId="1204"/>
            <ac:spMk id="39" creationId="{7BA67DAA-D7C9-443E-932E-C21F23BC4571}"/>
          </ac:spMkLst>
        </pc:spChg>
        <pc:spChg chg="del mod">
          <ac:chgData name="Subramani K" userId="bf009f75-d47a-408b-a678-4666a6eafc4c" providerId="ADAL" clId="{1CCE2A49-96E0-4E1B-B289-2CA5B5EA7416}" dt="2022-04-22T15:36:56.370" v="188" actId="478"/>
          <ac:spMkLst>
            <pc:docMk/>
            <pc:sldMk cId="3884639737" sldId="1204"/>
            <ac:spMk id="40" creationId="{58BAD204-95B2-4D61-89C7-DE2BD002D9AD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1" creationId="{1160AF66-93D2-4DB4-903D-1E5494904D86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2" creationId="{FD4ECE98-AC4B-4203-AE70-994DE20015DB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3" creationId="{1CD38A20-ECD3-46F1-BE0D-A30E8EE7D74A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4" creationId="{AB72DAA1-EBAE-443E-9CA7-B1EA7E4FC1BE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5" creationId="{B530B084-FA3A-42C4-B4B4-25FF99EB2E24}"/>
          </ac:spMkLst>
        </pc:spChg>
        <pc:spChg chg="add del mod">
          <ac:chgData name="Subramani K" userId="bf009f75-d47a-408b-a678-4666a6eafc4c" providerId="ADAL" clId="{1CCE2A49-96E0-4E1B-B289-2CA5B5EA7416}" dt="2022-04-22T15:55:53.549" v="226" actId="478"/>
          <ac:spMkLst>
            <pc:docMk/>
            <pc:sldMk cId="3884639737" sldId="1204"/>
            <ac:spMk id="46" creationId="{81CA10E8-8E05-4123-8A47-D07903B1BBDF}"/>
          </ac:spMkLst>
        </pc:spChg>
        <pc:spChg chg="add mod">
          <ac:chgData name="Subramani K" userId="bf009f75-d47a-408b-a678-4666a6eafc4c" providerId="ADAL" clId="{1CCE2A49-96E0-4E1B-B289-2CA5B5EA7416}" dt="2022-04-22T16:02:10.904" v="423" actId="20577"/>
          <ac:spMkLst>
            <pc:docMk/>
            <pc:sldMk cId="3884639737" sldId="1204"/>
            <ac:spMk id="47" creationId="{50070BC3-E494-4B50-8C54-52157FEEB6E6}"/>
          </ac:spMkLst>
        </pc:spChg>
        <pc:spChg chg="add mod">
          <ac:chgData name="Subramani K" userId="bf009f75-d47a-408b-a678-4666a6eafc4c" providerId="ADAL" clId="{1CCE2A49-96E0-4E1B-B289-2CA5B5EA7416}" dt="2022-04-22T15:57:57.459" v="368" actId="1036"/>
          <ac:spMkLst>
            <pc:docMk/>
            <pc:sldMk cId="3884639737" sldId="1204"/>
            <ac:spMk id="48" creationId="{E44AE30B-B244-4366-B266-3D91AA843C77}"/>
          </ac:spMkLst>
        </pc:spChg>
        <pc:spChg chg="add mod">
          <ac:chgData name="Subramani K" userId="bf009f75-d47a-408b-a678-4666a6eafc4c" providerId="ADAL" clId="{1CCE2A49-96E0-4E1B-B289-2CA5B5EA7416}" dt="2022-04-22T15:57:57.459" v="368" actId="1036"/>
          <ac:spMkLst>
            <pc:docMk/>
            <pc:sldMk cId="3884639737" sldId="1204"/>
            <ac:spMk id="49" creationId="{47DBB41C-B046-4053-BD01-1F1EB09E3B48}"/>
          </ac:spMkLst>
        </pc:spChg>
        <pc:spChg chg="add mod">
          <ac:chgData name="Subramani K" userId="bf009f75-d47a-408b-a678-4666a6eafc4c" providerId="ADAL" clId="{1CCE2A49-96E0-4E1B-B289-2CA5B5EA7416}" dt="2022-04-22T15:57:57.459" v="368" actId="1036"/>
          <ac:spMkLst>
            <pc:docMk/>
            <pc:sldMk cId="3884639737" sldId="1204"/>
            <ac:spMk id="50" creationId="{8B4E6430-1604-461B-A197-5C00111D373D}"/>
          </ac:spMkLst>
        </pc:spChg>
        <pc:spChg chg="add mod">
          <ac:chgData name="Subramani K" userId="bf009f75-d47a-408b-a678-4666a6eafc4c" providerId="ADAL" clId="{1CCE2A49-96E0-4E1B-B289-2CA5B5EA7416}" dt="2022-04-22T15:57:57.459" v="368" actId="1036"/>
          <ac:spMkLst>
            <pc:docMk/>
            <pc:sldMk cId="3884639737" sldId="1204"/>
            <ac:spMk id="51" creationId="{FC4854F1-BC00-4597-898F-951AC26A481E}"/>
          </ac:spMkLst>
        </pc:spChg>
        <pc:spChg chg="mod">
          <ac:chgData name="Subramani K" userId="bf009f75-d47a-408b-a678-4666a6eafc4c" providerId="ADAL" clId="{1CCE2A49-96E0-4E1B-B289-2CA5B5EA7416}" dt="2022-04-22T15:37:07.036" v="189" actId="1076"/>
          <ac:spMkLst>
            <pc:docMk/>
            <pc:sldMk cId="3884639737" sldId="1204"/>
            <ac:spMk id="55" creationId="{6FC30419-8508-4324-9CB5-DFFA9EA8B04A}"/>
          </ac:spMkLst>
        </pc:spChg>
        <pc:spChg chg="add mod ord">
          <ac:chgData name="Subramani K" userId="bf009f75-d47a-408b-a678-4666a6eafc4c" providerId="ADAL" clId="{1CCE2A49-96E0-4E1B-B289-2CA5B5EA7416}" dt="2022-04-22T15:59:50.503" v="396" actId="166"/>
          <ac:spMkLst>
            <pc:docMk/>
            <pc:sldMk cId="3884639737" sldId="1204"/>
            <ac:spMk id="59" creationId="{EA4876FE-44D7-4AB8-9751-D7CEF8FD2A42}"/>
          </ac:spMkLst>
        </pc:spChg>
        <pc:spChg chg="add mod">
          <ac:chgData name="Subramani K" userId="bf009f75-d47a-408b-a678-4666a6eafc4c" providerId="ADAL" clId="{1CCE2A49-96E0-4E1B-B289-2CA5B5EA7416}" dt="2022-04-22T15:59:26.005" v="392" actId="1076"/>
          <ac:spMkLst>
            <pc:docMk/>
            <pc:sldMk cId="3884639737" sldId="1204"/>
            <ac:spMk id="60" creationId="{D3FFE8ED-5333-49C9-BA46-9F8E52027067}"/>
          </ac:spMkLst>
        </pc:spChg>
        <pc:picChg chg="add del">
          <ac:chgData name="Subramani K" userId="bf009f75-d47a-408b-a678-4666a6eafc4c" providerId="ADAL" clId="{1CCE2A49-96E0-4E1B-B289-2CA5B5EA7416}" dt="2022-04-22T15:33:36.233" v="61" actId="478"/>
          <ac:picMkLst>
            <pc:docMk/>
            <pc:sldMk cId="3884639737" sldId="1204"/>
            <ac:picMk id="3" creationId="{65AD9AAD-B2AA-47A1-BA47-13C6BE89A888}"/>
          </ac:picMkLst>
        </pc:picChg>
        <pc:picChg chg="add mod">
          <ac:chgData name="Subramani K" userId="bf009f75-d47a-408b-a678-4666a6eafc4c" providerId="ADAL" clId="{1CCE2A49-96E0-4E1B-B289-2CA5B5EA7416}" dt="2022-04-22T16:00:40.980" v="399" actId="1076"/>
          <ac:picMkLst>
            <pc:docMk/>
            <pc:sldMk cId="3884639737" sldId="1204"/>
            <ac:picMk id="6" creationId="{CCF1747F-4DCB-437A-BBA7-CE6E0DBFDB21}"/>
          </ac:picMkLst>
        </pc:picChg>
        <pc:picChg chg="add mod">
          <ac:chgData name="Subramani K" userId="bf009f75-d47a-408b-a678-4666a6eafc4c" providerId="ADAL" clId="{1CCE2A49-96E0-4E1B-B289-2CA5B5EA7416}" dt="2022-04-22T15:58:09.427" v="370" actId="1076"/>
          <ac:picMkLst>
            <pc:docMk/>
            <pc:sldMk cId="3884639737" sldId="1204"/>
            <ac:picMk id="8" creationId="{50AF0A85-2D53-41DD-A0CD-74880F10AC0C}"/>
          </ac:picMkLst>
        </pc:picChg>
        <pc:picChg chg="add mod">
          <ac:chgData name="Subramani K" userId="bf009f75-d47a-408b-a678-4666a6eafc4c" providerId="ADAL" clId="{1CCE2A49-96E0-4E1B-B289-2CA5B5EA7416}" dt="2022-04-22T15:58:22.076" v="372" actId="1076"/>
          <ac:picMkLst>
            <pc:docMk/>
            <pc:sldMk cId="3884639737" sldId="1204"/>
            <ac:picMk id="12" creationId="{17242EBA-C2FE-426A-9D15-0D9AAB103A8A}"/>
          </ac:picMkLst>
        </pc:picChg>
        <pc:picChg chg="add mod">
          <ac:chgData name="Subramani K" userId="bf009f75-d47a-408b-a678-4666a6eafc4c" providerId="ADAL" clId="{1CCE2A49-96E0-4E1B-B289-2CA5B5EA7416}" dt="2022-04-22T15:58:34.635" v="374" actId="1076"/>
          <ac:picMkLst>
            <pc:docMk/>
            <pc:sldMk cId="3884639737" sldId="1204"/>
            <ac:picMk id="17" creationId="{AC2A7700-8167-4D26-BC55-D3D6CB6AC857}"/>
          </ac:picMkLst>
        </pc:picChg>
        <pc:picChg chg="add mod">
          <ac:chgData name="Subramani K" userId="bf009f75-d47a-408b-a678-4666a6eafc4c" providerId="ADAL" clId="{1CCE2A49-96E0-4E1B-B289-2CA5B5EA7416}" dt="2022-04-22T15:58:45.102" v="376" actId="1076"/>
          <ac:picMkLst>
            <pc:docMk/>
            <pc:sldMk cId="3884639737" sldId="1204"/>
            <ac:picMk id="19" creationId="{D6CA009E-59A5-4E95-87F7-8400A420D396}"/>
          </ac:picMkLst>
        </pc:picChg>
        <pc:cxnChg chg="del">
          <ac:chgData name="Subramani K" userId="bf009f75-d47a-408b-a678-4666a6eafc4c" providerId="ADAL" clId="{1CCE2A49-96E0-4E1B-B289-2CA5B5EA7416}" dt="2022-04-22T15:35:42.840" v="140" actId="478"/>
          <ac:cxnSpMkLst>
            <pc:docMk/>
            <pc:sldMk cId="3884639737" sldId="1204"/>
            <ac:cxnSpMk id="13" creationId="{976764BB-12B0-453B-BE64-18E19FE83C8E}"/>
          </ac:cxnSpMkLst>
        </pc:cxnChg>
        <pc:cxnChg chg="mod">
          <ac:chgData name="Subramani K" userId="bf009f75-d47a-408b-a678-4666a6eafc4c" providerId="ADAL" clId="{1CCE2A49-96E0-4E1B-B289-2CA5B5EA7416}" dt="2022-04-22T15:37:14.200" v="194" actId="1035"/>
          <ac:cxnSpMkLst>
            <pc:docMk/>
            <pc:sldMk cId="3884639737" sldId="1204"/>
            <ac:cxnSpMk id="16" creationId="{2E45D812-219D-4F99-B828-928D02F16454}"/>
          </ac:cxnSpMkLst>
        </pc:cxnChg>
        <pc:cxnChg chg="del">
          <ac:chgData name="Subramani K" userId="bf009f75-d47a-408b-a678-4666a6eafc4c" providerId="ADAL" clId="{1CCE2A49-96E0-4E1B-B289-2CA5B5EA7416}" dt="2022-04-22T15:35:42.840" v="140" actId="478"/>
          <ac:cxnSpMkLst>
            <pc:docMk/>
            <pc:sldMk cId="3884639737" sldId="1204"/>
            <ac:cxnSpMk id="27" creationId="{66A7DB05-049F-41BC-AA4A-4D5101A539FE}"/>
          </ac:cxnSpMkLst>
        </pc:cxnChg>
        <pc:cxnChg chg="del">
          <ac:chgData name="Subramani K" userId="bf009f75-d47a-408b-a678-4666a6eafc4c" providerId="ADAL" clId="{1CCE2A49-96E0-4E1B-B289-2CA5B5EA7416}" dt="2022-04-22T15:35:42.840" v="140" actId="478"/>
          <ac:cxnSpMkLst>
            <pc:docMk/>
            <pc:sldMk cId="3884639737" sldId="1204"/>
            <ac:cxnSpMk id="28" creationId="{292DDA71-4D64-4DA1-AC5D-054C6EF406F5}"/>
          </ac:cxnSpMkLst>
        </pc:cxnChg>
        <pc:cxnChg chg="add del mod">
          <ac:chgData name="Subramani K" userId="bf009f75-d47a-408b-a678-4666a6eafc4c" providerId="ADAL" clId="{1CCE2A49-96E0-4E1B-B289-2CA5B5EA7416}" dt="2022-04-22T15:58:47.624" v="377" actId="14100"/>
          <ac:cxnSpMkLst>
            <pc:docMk/>
            <pc:sldMk cId="3884639737" sldId="1204"/>
            <ac:cxnSpMk id="29" creationId="{EE5A6F56-D79B-4D79-983C-E860674CD1A8}"/>
          </ac:cxnSpMkLst>
        </pc:cxnChg>
        <pc:cxnChg chg="add mod">
          <ac:chgData name="Subramani K" userId="bf009f75-d47a-408b-a678-4666a6eafc4c" providerId="ADAL" clId="{1CCE2A49-96E0-4E1B-B289-2CA5B5EA7416}" dt="2022-04-22T15:58:55.216" v="380" actId="14100"/>
          <ac:cxnSpMkLst>
            <pc:docMk/>
            <pc:sldMk cId="3884639737" sldId="1204"/>
            <ac:cxnSpMk id="30" creationId="{9D3245A2-1F12-4EF9-B913-B44059EDF437}"/>
          </ac:cxnSpMkLst>
        </pc:cxnChg>
        <pc:cxnChg chg="add mod">
          <ac:chgData name="Subramani K" userId="bf009f75-d47a-408b-a678-4666a6eafc4c" providerId="ADAL" clId="{1CCE2A49-96E0-4E1B-B289-2CA5B5EA7416}" dt="2022-04-22T15:58:57.848" v="381" actId="14100"/>
          <ac:cxnSpMkLst>
            <pc:docMk/>
            <pc:sldMk cId="3884639737" sldId="1204"/>
            <ac:cxnSpMk id="31" creationId="{182B70FC-315B-4970-B85B-06006A7192A0}"/>
          </ac:cxnSpMkLst>
        </pc:cxnChg>
        <pc:cxnChg chg="add mod">
          <ac:chgData name="Subramani K" userId="bf009f75-d47a-408b-a678-4666a6eafc4c" providerId="ADAL" clId="{1CCE2A49-96E0-4E1B-B289-2CA5B5EA7416}" dt="2022-04-22T15:58:59.743" v="382" actId="14100"/>
          <ac:cxnSpMkLst>
            <pc:docMk/>
            <pc:sldMk cId="3884639737" sldId="1204"/>
            <ac:cxnSpMk id="32" creationId="{B02C1546-1B33-4AA2-94E5-EC90F19BAAFA}"/>
          </ac:cxnSpMkLst>
        </pc:cxnChg>
        <pc:cxnChg chg="add mod">
          <ac:chgData name="Subramani K" userId="bf009f75-d47a-408b-a678-4666a6eafc4c" providerId="ADAL" clId="{1CCE2A49-96E0-4E1B-B289-2CA5B5EA7416}" dt="2022-04-22T15:59:02.747" v="383" actId="14100"/>
          <ac:cxnSpMkLst>
            <pc:docMk/>
            <pc:sldMk cId="3884639737" sldId="1204"/>
            <ac:cxnSpMk id="33" creationId="{106150A7-BCCC-42E4-B1DE-5C18EE8E487E}"/>
          </ac:cxnSpMkLst>
        </pc:cxnChg>
        <pc:cxnChg chg="add mod">
          <ac:chgData name="Subramani K" userId="bf009f75-d47a-408b-a678-4666a6eafc4c" providerId="ADAL" clId="{1CCE2A49-96E0-4E1B-B289-2CA5B5EA7416}" dt="2022-04-22T15:59:11.063" v="386" actId="14100"/>
          <ac:cxnSpMkLst>
            <pc:docMk/>
            <pc:sldMk cId="3884639737" sldId="1204"/>
            <ac:cxnSpMk id="34" creationId="{0D893FE3-6E71-4E55-90D1-B140AAE4DAD5}"/>
          </ac:cxnSpMkLst>
        </pc:cxnChg>
        <pc:cxnChg chg="add">
          <ac:chgData name="Subramani K" userId="bf009f75-d47a-408b-a678-4666a6eafc4c" providerId="ADAL" clId="{1CCE2A49-96E0-4E1B-B289-2CA5B5EA7416}" dt="2022-04-22T15:59:34.940" v="394" actId="11529"/>
          <ac:cxnSpMkLst>
            <pc:docMk/>
            <pc:sldMk cId="3884639737" sldId="1204"/>
            <ac:cxnSpMk id="61" creationId="{610CB743-5089-436B-9490-A74C5B88601D}"/>
          </ac:cxnSpMkLst>
        </pc:cxnChg>
        <pc:cxnChg chg="add">
          <ac:chgData name="Subramani K" userId="bf009f75-d47a-408b-a678-4666a6eafc4c" providerId="ADAL" clId="{1CCE2A49-96E0-4E1B-B289-2CA5B5EA7416}" dt="2022-04-22T15:59:43.870" v="395" actId="11529"/>
          <ac:cxnSpMkLst>
            <pc:docMk/>
            <pc:sldMk cId="3884639737" sldId="1204"/>
            <ac:cxnSpMk id="63" creationId="{076A0A03-D76E-4A20-9E4B-F8B170E0A7C2}"/>
          </ac:cxnSpMkLst>
        </pc:cxnChg>
        <pc:cxnChg chg="add">
          <ac:chgData name="Subramani K" userId="bf009f75-d47a-408b-a678-4666a6eafc4c" providerId="ADAL" clId="{1CCE2A49-96E0-4E1B-B289-2CA5B5EA7416}" dt="2022-04-22T15:59:56.686" v="397" actId="11529"/>
          <ac:cxnSpMkLst>
            <pc:docMk/>
            <pc:sldMk cId="3884639737" sldId="1204"/>
            <ac:cxnSpMk id="65" creationId="{B6C8AD0E-6521-4EF1-994D-9413BCCE178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7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10544332" y="545733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What do you think people mostly look for in..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Give this a try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EDBC01-EF5E-45F5-83E0-4E0E486A2F8F}"/>
              </a:ext>
            </a:extLst>
          </p:cNvPr>
          <p:cNvSpPr/>
          <p:nvPr/>
        </p:nvSpPr>
        <p:spPr>
          <a:xfrm>
            <a:off x="-40341" y="1997327"/>
            <a:ext cx="1872491" cy="2802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Right up here   100</a:t>
            </a:r>
          </a:p>
          <a:p>
            <a:pPr algn="r"/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>
                <a:solidFill>
                  <a:schemeClr val="tx1"/>
                </a:solidFill>
              </a:rPr>
              <a:t>At least here   80</a:t>
            </a:r>
          </a:p>
          <a:p>
            <a:pPr algn="r"/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>
                <a:solidFill>
                  <a:schemeClr val="tx1"/>
                </a:solidFill>
              </a:rPr>
              <a:t>60</a:t>
            </a:r>
          </a:p>
          <a:p>
            <a:pPr algn="r"/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>
                <a:solidFill>
                  <a:schemeClr val="tx1"/>
                </a:solidFill>
              </a:rPr>
              <a:t>40</a:t>
            </a:r>
          </a:p>
          <a:p>
            <a:pPr algn="r"/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>
                <a:solidFill>
                  <a:schemeClr val="tx1"/>
                </a:solidFill>
              </a:rPr>
              <a:t>20</a:t>
            </a:r>
          </a:p>
          <a:p>
            <a:pPr algn="r"/>
            <a:endParaRPr lang="en-US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A6F56-D79B-4D79-983C-E860674CD1A8}"/>
              </a:ext>
            </a:extLst>
          </p:cNvPr>
          <p:cNvCxnSpPr>
            <a:cxnSpLocks/>
          </p:cNvCxnSpPr>
          <p:nvPr/>
        </p:nvCxnSpPr>
        <p:spPr>
          <a:xfrm>
            <a:off x="1919262" y="4539389"/>
            <a:ext cx="58800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45D812-219D-4F99-B828-928D02F16454}"/>
              </a:ext>
            </a:extLst>
          </p:cNvPr>
          <p:cNvCxnSpPr>
            <a:cxnSpLocks/>
          </p:cNvCxnSpPr>
          <p:nvPr/>
        </p:nvCxnSpPr>
        <p:spPr>
          <a:xfrm>
            <a:off x="2003615" y="1740509"/>
            <a:ext cx="0" cy="33786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3245A2-1F12-4EF9-B913-B44059EDF437}"/>
              </a:ext>
            </a:extLst>
          </p:cNvPr>
          <p:cNvCxnSpPr>
            <a:cxnSpLocks/>
          </p:cNvCxnSpPr>
          <p:nvPr/>
        </p:nvCxnSpPr>
        <p:spPr>
          <a:xfrm>
            <a:off x="1919262" y="4067637"/>
            <a:ext cx="5880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82B70FC-315B-4970-B85B-06006A7192A0}"/>
              </a:ext>
            </a:extLst>
          </p:cNvPr>
          <p:cNvCxnSpPr>
            <a:cxnSpLocks/>
          </p:cNvCxnSpPr>
          <p:nvPr/>
        </p:nvCxnSpPr>
        <p:spPr>
          <a:xfrm>
            <a:off x="1919262" y="3601472"/>
            <a:ext cx="5880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02C1546-1B33-4AA2-94E5-EC90F19BAAFA}"/>
              </a:ext>
            </a:extLst>
          </p:cNvPr>
          <p:cNvCxnSpPr>
            <a:cxnSpLocks/>
          </p:cNvCxnSpPr>
          <p:nvPr/>
        </p:nvCxnSpPr>
        <p:spPr>
          <a:xfrm>
            <a:off x="1919262" y="3094966"/>
            <a:ext cx="5880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06150A7-BCCC-42E4-B1DE-5C18EE8E487E}"/>
              </a:ext>
            </a:extLst>
          </p:cNvPr>
          <p:cNvCxnSpPr>
            <a:cxnSpLocks/>
          </p:cNvCxnSpPr>
          <p:nvPr/>
        </p:nvCxnSpPr>
        <p:spPr>
          <a:xfrm>
            <a:off x="1919262" y="2590747"/>
            <a:ext cx="5880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893FE3-6E71-4E55-90D1-B140AAE4DAD5}"/>
              </a:ext>
            </a:extLst>
          </p:cNvPr>
          <p:cNvCxnSpPr>
            <a:cxnSpLocks/>
          </p:cNvCxnSpPr>
          <p:nvPr/>
        </p:nvCxnSpPr>
        <p:spPr>
          <a:xfrm>
            <a:off x="1919262" y="2111135"/>
            <a:ext cx="5880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50070BC3-E494-4B50-8C54-52157FEEB6E6}"/>
              </a:ext>
            </a:extLst>
          </p:cNvPr>
          <p:cNvSpPr/>
          <p:nvPr/>
        </p:nvSpPr>
        <p:spPr>
          <a:xfrm>
            <a:off x="8001742" y="1981835"/>
            <a:ext cx="137949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u="sng" dirty="0">
                <a:solidFill>
                  <a:schemeClr val="tx1"/>
                </a:solidFill>
              </a:rPr>
              <a:t>Select a preset</a:t>
            </a:r>
          </a:p>
          <a:p>
            <a:endParaRPr lang="en-US" sz="1600" b="1" u="sng" dirty="0">
              <a:solidFill>
                <a:schemeClr val="tx1"/>
              </a:solidFill>
            </a:endParaRPr>
          </a:p>
          <a:p>
            <a:r>
              <a:rPr lang="en-US" sz="1600" b="1" u="sng" dirty="0">
                <a:solidFill>
                  <a:schemeClr val="tx1"/>
                </a:solidFill>
              </a:rPr>
              <a:t>Preset 1</a:t>
            </a:r>
          </a:p>
          <a:p>
            <a:r>
              <a:rPr lang="en-US" sz="1600" b="1" u="sng" dirty="0">
                <a:solidFill>
                  <a:schemeClr val="tx1"/>
                </a:solidFill>
              </a:rPr>
              <a:t>Preset 2</a:t>
            </a:r>
          </a:p>
          <a:p>
            <a:r>
              <a:rPr lang="en-US" sz="1600" b="1" u="sng" dirty="0">
                <a:solidFill>
                  <a:schemeClr val="tx1"/>
                </a:solidFill>
              </a:rPr>
              <a:t>Preset 3</a:t>
            </a:r>
          </a:p>
          <a:p>
            <a:r>
              <a:rPr lang="en-US" sz="1600" b="1" u="sng" dirty="0">
                <a:solidFill>
                  <a:schemeClr val="tx1"/>
                </a:solidFill>
              </a:rPr>
              <a:t>Preset 4</a:t>
            </a:r>
          </a:p>
          <a:p>
            <a:endParaRPr lang="en-US" sz="1600" b="1" u="sng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F1747F-4DCB-437A-BBA7-CE6E0DBFD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742" y="1443749"/>
            <a:ext cx="524518" cy="476685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E44AE30B-B244-4366-B266-3D91AA843C77}"/>
              </a:ext>
            </a:extLst>
          </p:cNvPr>
          <p:cNvSpPr/>
          <p:nvPr/>
        </p:nvSpPr>
        <p:spPr>
          <a:xfrm>
            <a:off x="1966207" y="4948264"/>
            <a:ext cx="1146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Respect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7DBB41C-B046-4053-BD01-1F1EB09E3B48}"/>
              </a:ext>
            </a:extLst>
          </p:cNvPr>
          <p:cNvSpPr/>
          <p:nvPr/>
        </p:nvSpPr>
        <p:spPr>
          <a:xfrm>
            <a:off x="3397444" y="4948264"/>
            <a:ext cx="1146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Appreciation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B4E6430-1604-461B-A197-5C00111D373D}"/>
              </a:ext>
            </a:extLst>
          </p:cNvPr>
          <p:cNvSpPr/>
          <p:nvPr/>
        </p:nvSpPr>
        <p:spPr>
          <a:xfrm>
            <a:off x="4869022" y="4948264"/>
            <a:ext cx="1545226" cy="578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Opportunities for learning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4854F1-BC00-4597-898F-951AC26A481E}"/>
              </a:ext>
            </a:extLst>
          </p:cNvPr>
          <p:cNvSpPr/>
          <p:nvPr/>
        </p:nvSpPr>
        <p:spPr>
          <a:xfrm>
            <a:off x="6855390" y="4948264"/>
            <a:ext cx="1146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Recognition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AF0A85-2D53-41DD-A0CD-74880F10AC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8207" y="4603758"/>
            <a:ext cx="419100" cy="4095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7242EBA-C2FE-426A-9D15-0D9AAB103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5026" y="4615397"/>
            <a:ext cx="476250" cy="323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C2A7700-8167-4D26-BC55-D3D6CB6AC8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075" y="4615397"/>
            <a:ext cx="381000" cy="3524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CA009E-59A5-4E95-87F7-8400A420D3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1202" y="4577297"/>
            <a:ext cx="390525" cy="400050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D3FFE8ED-5333-49C9-BA46-9F8E52027067}"/>
              </a:ext>
            </a:extLst>
          </p:cNvPr>
          <p:cNvSpPr/>
          <p:nvPr/>
        </p:nvSpPr>
        <p:spPr>
          <a:xfrm>
            <a:off x="7205341" y="2940327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10CB743-5089-436B-9490-A74C5B88601D}"/>
              </a:ext>
            </a:extLst>
          </p:cNvPr>
          <p:cNvCxnSpPr>
            <a:stCxn id="22" idx="6"/>
            <a:endCxn id="38" idx="2"/>
          </p:cNvCxnSpPr>
          <p:nvPr/>
        </p:nvCxnSpPr>
        <p:spPr>
          <a:xfrm flipV="1">
            <a:off x="2830998" y="3624009"/>
            <a:ext cx="802875" cy="386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76A0A03-D76E-4A20-9E4B-F8B170E0A7C2}"/>
              </a:ext>
            </a:extLst>
          </p:cNvPr>
          <p:cNvCxnSpPr>
            <a:stCxn id="38" idx="6"/>
          </p:cNvCxnSpPr>
          <p:nvPr/>
        </p:nvCxnSpPr>
        <p:spPr>
          <a:xfrm flipV="1">
            <a:off x="3943151" y="3469370"/>
            <a:ext cx="1773432" cy="154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FD9B89C7-1C6E-40CD-8967-0DD11233EE49}"/>
              </a:ext>
            </a:extLst>
          </p:cNvPr>
          <p:cNvSpPr/>
          <p:nvPr/>
        </p:nvSpPr>
        <p:spPr>
          <a:xfrm>
            <a:off x="3633873" y="3469370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C4089-26F7-465B-92CF-1D14AF9C45AC}"/>
              </a:ext>
            </a:extLst>
          </p:cNvPr>
          <p:cNvSpPr/>
          <p:nvPr/>
        </p:nvSpPr>
        <p:spPr>
          <a:xfrm>
            <a:off x="2521720" y="3855708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A4876FE-44D7-4AB8-9751-D7CEF8FD2A42}"/>
              </a:ext>
            </a:extLst>
          </p:cNvPr>
          <p:cNvSpPr/>
          <p:nvPr/>
        </p:nvSpPr>
        <p:spPr>
          <a:xfrm>
            <a:off x="5561944" y="3378220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6C8AD0E-6521-4EF1-994D-9413BCCE1781}"/>
              </a:ext>
            </a:extLst>
          </p:cNvPr>
          <p:cNvCxnSpPr>
            <a:stCxn id="59" idx="7"/>
            <a:endCxn id="60" idx="2"/>
          </p:cNvCxnSpPr>
          <p:nvPr/>
        </p:nvCxnSpPr>
        <p:spPr>
          <a:xfrm flipV="1">
            <a:off x="5825929" y="3094966"/>
            <a:ext cx="1379412" cy="328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17D84018-BAB8-4100-80D6-368CB0C2A708}"/>
              </a:ext>
            </a:extLst>
          </p:cNvPr>
          <p:cNvSpPr/>
          <p:nvPr/>
        </p:nvSpPr>
        <p:spPr>
          <a:xfrm>
            <a:off x="8007444" y="3767038"/>
            <a:ext cx="10097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388463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17352</TotalTime>
  <Words>93</Words>
  <Application>Microsoft Office PowerPoint</Application>
  <PresentationFormat>Custom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Subramani K</cp:lastModifiedBy>
  <cp:revision>2419</cp:revision>
  <dcterms:created xsi:type="dcterms:W3CDTF">2017-07-21T05:01:19Z</dcterms:created>
  <dcterms:modified xsi:type="dcterms:W3CDTF">2022-04-22T16:08:47Z</dcterms:modified>
</cp:coreProperties>
</file>