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8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2EED02-2AB4-40A6-97BF-2610FD314EB2}" v="5" dt="2022-04-22T15:10:47.845"/>
    <p1510:client id="{01FE12DF-E529-4CDE-A18B-9F16ABE9E270}" v="3" dt="2022-04-22T16:08:27.1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71" d="100"/>
          <a:sy n="71" d="100"/>
        </p:scale>
        <p:origin x="630" y="66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01FE12DF-E529-4CDE-A18B-9F16ABE9E270}"/>
    <pc:docChg chg="custSel addSld delSld modSld">
      <pc:chgData name="Subramani K" userId="bf009f75-d47a-408b-a678-4666a6eafc4c" providerId="ADAL" clId="{01FE12DF-E529-4CDE-A18B-9F16ABE9E270}" dt="2022-04-22T16:08:53.445" v="161" actId="20577"/>
      <pc:docMkLst>
        <pc:docMk/>
      </pc:docMkLst>
      <pc:sldChg chg="del">
        <pc:chgData name="Subramani K" userId="bf009f75-d47a-408b-a678-4666a6eafc4c" providerId="ADAL" clId="{01FE12DF-E529-4CDE-A18B-9F16ABE9E270}" dt="2022-04-22T16:07:59.827" v="154" actId="47"/>
        <pc:sldMkLst>
          <pc:docMk/>
          <pc:sldMk cId="2954972587" sldId="1203"/>
        </pc:sldMkLst>
      </pc:sldChg>
      <pc:sldChg chg="addSp modSp add mod">
        <pc:chgData name="Subramani K" userId="bf009f75-d47a-408b-a678-4666a6eafc4c" providerId="ADAL" clId="{01FE12DF-E529-4CDE-A18B-9F16ABE9E270}" dt="2022-04-22T16:08:32.421" v="159" actId="20577"/>
        <pc:sldMkLst>
          <pc:docMk/>
          <pc:sldMk cId="3082782398" sldId="1203"/>
        </pc:sldMkLst>
        <pc:spChg chg="add mod">
          <ac:chgData name="Subramani K" userId="bf009f75-d47a-408b-a678-4666a6eafc4c" providerId="ADAL" clId="{01FE12DF-E529-4CDE-A18B-9F16ABE9E270}" dt="2022-04-22T16:08:32.421" v="159" actId="20577"/>
          <ac:spMkLst>
            <pc:docMk/>
            <pc:sldMk cId="3082782398" sldId="1203"/>
            <ac:spMk id="6" creationId="{1BEB8B45-384E-4BA1-96DF-4BBB9447C89A}"/>
          </ac:spMkLst>
        </pc:spChg>
        <pc:spChg chg="add mod">
          <ac:chgData name="Subramani K" userId="bf009f75-d47a-408b-a678-4666a6eafc4c" providerId="ADAL" clId="{01FE12DF-E529-4CDE-A18B-9F16ABE9E270}" dt="2022-04-22T16:08:29.044" v="157" actId="1076"/>
          <ac:spMkLst>
            <pc:docMk/>
            <pc:sldMk cId="3082782398" sldId="1203"/>
            <ac:spMk id="7" creationId="{BBE80978-3903-4C74-854D-58C963FE43EC}"/>
          </ac:spMkLst>
        </pc:spChg>
      </pc:sldChg>
      <pc:sldChg chg="addSp delSp modSp mod">
        <pc:chgData name="Subramani K" userId="bf009f75-d47a-408b-a678-4666a6eafc4c" providerId="ADAL" clId="{01FE12DF-E529-4CDE-A18B-9F16ABE9E270}" dt="2022-04-22T16:08:53.445" v="161" actId="20577"/>
        <pc:sldMkLst>
          <pc:docMk/>
          <pc:sldMk cId="4026595674" sldId="1208"/>
        </pc:sldMkLst>
        <pc:spChg chg="mod">
          <ac:chgData name="Subramani K" userId="bf009f75-d47a-408b-a678-4666a6eafc4c" providerId="ADAL" clId="{01FE12DF-E529-4CDE-A18B-9F16ABE9E270}" dt="2022-04-22T16:08:53.445" v="161" actId="20577"/>
          <ac:spMkLst>
            <pc:docMk/>
            <pc:sldMk cId="4026595674" sldId="1208"/>
            <ac:spMk id="9" creationId="{B7E2EC3C-9883-47AA-9BD1-48DE0A1C8C38}"/>
          </ac:spMkLst>
        </pc:spChg>
        <pc:spChg chg="mod">
          <ac:chgData name="Subramani K" userId="bf009f75-d47a-408b-a678-4666a6eafc4c" providerId="ADAL" clId="{01FE12DF-E529-4CDE-A18B-9F16ABE9E270}" dt="2022-04-22T16:07:28.545" v="135" actId="1036"/>
          <ac:spMkLst>
            <pc:docMk/>
            <pc:sldMk cId="4026595674" sldId="1208"/>
            <ac:spMk id="18" creationId="{09418023-9750-4ED5-ADC2-B21BA5D254F1}"/>
          </ac:spMkLst>
        </pc:spChg>
        <pc:spChg chg="add mod">
          <ac:chgData name="Subramani K" userId="bf009f75-d47a-408b-a678-4666a6eafc4c" providerId="ADAL" clId="{01FE12DF-E529-4CDE-A18B-9F16ABE9E270}" dt="2022-04-22T16:07:37.569" v="152" actId="20577"/>
          <ac:spMkLst>
            <pc:docMk/>
            <pc:sldMk cId="4026595674" sldId="1208"/>
            <ac:spMk id="23" creationId="{687F8FDA-3E92-4F2D-B4AC-E79A66CB3399}"/>
          </ac:spMkLst>
        </pc:spChg>
        <pc:spChg chg="mod">
          <ac:chgData name="Subramani K" userId="bf009f75-d47a-408b-a678-4666a6eafc4c" providerId="ADAL" clId="{01FE12DF-E529-4CDE-A18B-9F16ABE9E270}" dt="2022-04-22T16:06:48.096" v="111" actId="313"/>
          <ac:spMkLst>
            <pc:docMk/>
            <pc:sldMk cId="4026595674" sldId="1208"/>
            <ac:spMk id="26" creationId="{3F586899-51D5-4075-A51E-FE7ED9F5159C}"/>
          </ac:spMkLst>
        </pc:spChg>
        <pc:spChg chg="del">
          <ac:chgData name="Subramani K" userId="bf009f75-d47a-408b-a678-4666a6eafc4c" providerId="ADAL" clId="{01FE12DF-E529-4CDE-A18B-9F16ABE9E270}" dt="2022-04-22T16:07:44.294" v="153" actId="478"/>
          <ac:spMkLst>
            <pc:docMk/>
            <pc:sldMk cId="4026595674" sldId="1208"/>
            <ac:spMk id="30" creationId="{977C4D1D-2EFC-4DA8-A151-A4BD2023481E}"/>
          </ac:spMkLst>
        </pc:spChg>
        <pc:spChg chg="del">
          <ac:chgData name="Subramani K" userId="bf009f75-d47a-408b-a678-4666a6eafc4c" providerId="ADAL" clId="{01FE12DF-E529-4CDE-A18B-9F16ABE9E270}" dt="2022-04-22T16:07:16.054" v="131" actId="478"/>
          <ac:spMkLst>
            <pc:docMk/>
            <pc:sldMk cId="4026595674" sldId="1208"/>
            <ac:spMk id="32" creationId="{354AABF3-0877-4CAC-B737-0262E3C3FFEC}"/>
          </ac:spMkLst>
        </pc:spChg>
        <pc:spChg chg="mod">
          <ac:chgData name="Subramani K" userId="bf009f75-d47a-408b-a678-4666a6eafc4c" providerId="ADAL" clId="{01FE12DF-E529-4CDE-A18B-9F16ABE9E270}" dt="2022-04-22T16:06:32.363" v="54" actId="20577"/>
          <ac:spMkLst>
            <pc:docMk/>
            <pc:sldMk cId="4026595674" sldId="1208"/>
            <ac:spMk id="35" creationId="{5CF72782-2F33-49F1-9BBD-C80300A222D1}"/>
          </ac:spMkLst>
        </pc:spChg>
        <pc:spChg chg="mod">
          <ac:chgData name="Subramani K" userId="bf009f75-d47a-408b-a678-4666a6eafc4c" providerId="ADAL" clId="{01FE12DF-E529-4CDE-A18B-9F16ABE9E270}" dt="2022-04-22T16:06:22.700" v="21" actId="20577"/>
          <ac:spMkLst>
            <pc:docMk/>
            <pc:sldMk cId="4026595674" sldId="1208"/>
            <ac:spMk id="36" creationId="{1B0A2085-1E87-489C-AFE8-0D0EB28AC13C}"/>
          </ac:spMkLst>
        </pc:spChg>
        <pc:picChg chg="add del mod">
          <ac:chgData name="Subramani K" userId="bf009f75-d47a-408b-a678-4666a6eafc4c" providerId="ADAL" clId="{01FE12DF-E529-4CDE-A18B-9F16ABE9E270}" dt="2022-04-22T16:06:50.910" v="112" actId="478"/>
          <ac:picMkLst>
            <pc:docMk/>
            <pc:sldMk cId="4026595674" sldId="1208"/>
            <ac:picMk id="3" creationId="{929352A3-8E51-4D8B-9451-785D365F3187}"/>
          </ac:picMkLst>
        </pc:picChg>
        <pc:picChg chg="del">
          <ac:chgData name="Subramani K" userId="bf009f75-d47a-408b-a678-4666a6eafc4c" providerId="ADAL" clId="{01FE12DF-E529-4CDE-A18B-9F16ABE9E270}" dt="2022-04-22T16:06:55.179" v="113" actId="478"/>
          <ac:picMkLst>
            <pc:docMk/>
            <pc:sldMk cId="4026595674" sldId="1208"/>
            <ac:picMk id="5" creationId="{A5E76C8C-2390-4C17-A8D8-611503B8EEDB}"/>
          </ac:picMkLst>
        </pc:picChg>
        <pc:picChg chg="del">
          <ac:chgData name="Subramani K" userId="bf009f75-d47a-408b-a678-4666a6eafc4c" providerId="ADAL" clId="{01FE12DF-E529-4CDE-A18B-9F16ABE9E270}" dt="2022-04-22T16:07:11.488" v="130" actId="478"/>
          <ac:picMkLst>
            <pc:docMk/>
            <pc:sldMk cId="4026595674" sldId="1208"/>
            <ac:picMk id="8" creationId="{6122FDFF-C0E4-49BD-9C41-EE162D320C38}"/>
          </ac:picMkLst>
        </pc:picChg>
      </pc:sldChg>
    </pc:docChg>
  </pc:docChgLst>
  <pc:docChgLst>
    <pc:chgData name="Subramani K" userId="bf009f75-d47a-408b-a678-4666a6eafc4c" providerId="ADAL" clId="{E3C12078-B1E8-40BA-88C1-232CB0BDDAB2}"/>
    <pc:docChg chg="modSld">
      <pc:chgData name="Subramani K" userId="bf009f75-d47a-408b-a678-4666a6eafc4c" providerId="ADAL" clId="{E3C12078-B1E8-40BA-88C1-232CB0BDDAB2}" dt="2022-04-22T11:00:55.168" v="2" actId="20577"/>
      <pc:docMkLst>
        <pc:docMk/>
      </pc:docMkLst>
      <pc:sldChg chg="modSp mod">
        <pc:chgData name="Subramani K" userId="bf009f75-d47a-408b-a678-4666a6eafc4c" providerId="ADAL" clId="{E3C12078-B1E8-40BA-88C1-232CB0BDDAB2}" dt="2022-04-22T11:00:55.168" v="2" actId="20577"/>
        <pc:sldMkLst>
          <pc:docMk/>
          <pc:sldMk cId="4026595674" sldId="1208"/>
        </pc:sldMkLst>
        <pc:spChg chg="mod">
          <ac:chgData name="Subramani K" userId="bf009f75-d47a-408b-a678-4666a6eafc4c" providerId="ADAL" clId="{E3C12078-B1E8-40BA-88C1-232CB0BDDAB2}" dt="2022-04-22T11:00:55.168" v="2" actId="20577"/>
          <ac:spMkLst>
            <pc:docMk/>
            <pc:sldMk cId="4026595674" sldId="1208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002EED02-2AB4-40A6-97BF-2610FD314EB2}"/>
    <pc:docChg chg="undo custSel modSld">
      <pc:chgData name="Subramani K" userId="bf009f75-d47a-408b-a678-4666a6eafc4c" providerId="ADAL" clId="{002EED02-2AB4-40A6-97BF-2610FD314EB2}" dt="2022-04-22T15:14:01.157" v="298" actId="403"/>
      <pc:docMkLst>
        <pc:docMk/>
      </pc:docMkLst>
      <pc:sldChg chg="modSp mod">
        <pc:chgData name="Subramani K" userId="bf009f75-d47a-408b-a678-4666a6eafc4c" providerId="ADAL" clId="{002EED02-2AB4-40A6-97BF-2610FD314EB2}" dt="2022-04-22T15:14:01.157" v="298" actId="403"/>
        <pc:sldMkLst>
          <pc:docMk/>
          <pc:sldMk cId="2954972587" sldId="1203"/>
        </pc:sldMkLst>
        <pc:spChg chg="mod">
          <ac:chgData name="Subramani K" userId="bf009f75-d47a-408b-a678-4666a6eafc4c" providerId="ADAL" clId="{002EED02-2AB4-40A6-97BF-2610FD314EB2}" dt="2022-04-22T15:14:01.157" v="298" actId="403"/>
          <ac:spMkLst>
            <pc:docMk/>
            <pc:sldMk cId="2954972587" sldId="1203"/>
            <ac:spMk id="69" creationId="{888B3E81-CFAA-428E-A772-8A1EF2AF77F1}"/>
          </ac:spMkLst>
        </pc:spChg>
        <pc:spChg chg="mod">
          <ac:chgData name="Subramani K" userId="bf009f75-d47a-408b-a678-4666a6eafc4c" providerId="ADAL" clId="{002EED02-2AB4-40A6-97BF-2610FD314EB2}" dt="2022-04-22T15:13:33.630" v="275" actId="20577"/>
          <ac:spMkLst>
            <pc:docMk/>
            <pc:sldMk cId="2954972587" sldId="1203"/>
            <ac:spMk id="70" creationId="{970CD06E-7C40-43E1-8FC6-A1BCF26E262F}"/>
          </ac:spMkLst>
        </pc:spChg>
      </pc:sldChg>
      <pc:sldChg chg="addSp delSp modSp mod">
        <pc:chgData name="Subramani K" userId="bf009f75-d47a-408b-a678-4666a6eafc4c" providerId="ADAL" clId="{002EED02-2AB4-40A6-97BF-2610FD314EB2}" dt="2022-04-22T15:12:49.191" v="269" actId="1076"/>
        <pc:sldMkLst>
          <pc:docMk/>
          <pc:sldMk cId="4026595674" sldId="1208"/>
        </pc:sldMkLst>
        <pc:spChg chg="del mod">
          <ac:chgData name="Subramani K" userId="bf009f75-d47a-408b-a678-4666a6eafc4c" providerId="ADAL" clId="{002EED02-2AB4-40A6-97BF-2610FD314EB2}" dt="2022-04-22T15:11:14.784" v="215" actId="478"/>
          <ac:spMkLst>
            <pc:docMk/>
            <pc:sldMk cId="4026595674" sldId="1208"/>
            <ac:spMk id="6" creationId="{6FE64642-3287-427D-B784-8A70B978D02F}"/>
          </ac:spMkLst>
        </pc:spChg>
        <pc:spChg chg="mod">
          <ac:chgData name="Subramani K" userId="bf009f75-d47a-408b-a678-4666a6eafc4c" providerId="ADAL" clId="{002EED02-2AB4-40A6-97BF-2610FD314EB2}" dt="2022-04-22T15:05:08.865" v="1" actId="20577"/>
          <ac:spMkLst>
            <pc:docMk/>
            <pc:sldMk cId="4026595674" sldId="1208"/>
            <ac:spMk id="9" creationId="{B7E2EC3C-9883-47AA-9BD1-48DE0A1C8C38}"/>
          </ac:spMkLst>
        </pc:spChg>
        <pc:spChg chg="add mod">
          <ac:chgData name="Subramani K" userId="bf009f75-d47a-408b-a678-4666a6eafc4c" providerId="ADAL" clId="{002EED02-2AB4-40A6-97BF-2610FD314EB2}" dt="2022-04-22T15:12:32.791" v="246" actId="1076"/>
          <ac:spMkLst>
            <pc:docMk/>
            <pc:sldMk cId="4026595674" sldId="1208"/>
            <ac:spMk id="16" creationId="{5FB77F19-8343-46FA-9468-760B40A37958}"/>
          </ac:spMkLst>
        </pc:spChg>
        <pc:spChg chg="mod">
          <ac:chgData name="Subramani K" userId="bf009f75-d47a-408b-a678-4666a6eafc4c" providerId="ADAL" clId="{002EED02-2AB4-40A6-97BF-2610FD314EB2}" dt="2022-04-22T15:12:13.248" v="242" actId="1076"/>
          <ac:spMkLst>
            <pc:docMk/>
            <pc:sldMk cId="4026595674" sldId="1208"/>
            <ac:spMk id="18" creationId="{09418023-9750-4ED5-ADC2-B21BA5D254F1}"/>
          </ac:spMkLst>
        </pc:spChg>
        <pc:spChg chg="del">
          <ac:chgData name="Subramani K" userId="bf009f75-d47a-408b-a678-4666a6eafc4c" providerId="ADAL" clId="{002EED02-2AB4-40A6-97BF-2610FD314EB2}" dt="2022-04-22T15:06:55.276" v="82" actId="478"/>
          <ac:spMkLst>
            <pc:docMk/>
            <pc:sldMk cId="4026595674" sldId="1208"/>
            <ac:spMk id="19" creationId="{15159098-1576-4022-BDD4-A0B42DA62353}"/>
          </ac:spMkLst>
        </pc:spChg>
        <pc:spChg chg="mod">
          <ac:chgData name="Subramani K" userId="bf009f75-d47a-408b-a678-4666a6eafc4c" providerId="ADAL" clId="{002EED02-2AB4-40A6-97BF-2610FD314EB2}" dt="2022-04-22T15:12:49.191" v="269" actId="1076"/>
          <ac:spMkLst>
            <pc:docMk/>
            <pc:sldMk cId="4026595674" sldId="1208"/>
            <ac:spMk id="20" creationId="{F51706B0-0142-465A-A814-9A75510181F9}"/>
          </ac:spMkLst>
        </pc:spChg>
        <pc:spChg chg="mod">
          <ac:chgData name="Subramani K" userId="bf009f75-d47a-408b-a678-4666a6eafc4c" providerId="ADAL" clId="{002EED02-2AB4-40A6-97BF-2610FD314EB2}" dt="2022-04-22T15:07:42.599" v="170" actId="20577"/>
          <ac:spMkLst>
            <pc:docMk/>
            <pc:sldMk cId="4026595674" sldId="1208"/>
            <ac:spMk id="26" creationId="{3F586899-51D5-4075-A51E-FE7ED9F5159C}"/>
          </ac:spMkLst>
        </pc:spChg>
        <pc:spChg chg="mod">
          <ac:chgData name="Subramani K" userId="bf009f75-d47a-408b-a678-4666a6eafc4c" providerId="ADAL" clId="{002EED02-2AB4-40A6-97BF-2610FD314EB2}" dt="2022-04-22T15:07:23.189" v="83"/>
          <ac:spMkLst>
            <pc:docMk/>
            <pc:sldMk cId="4026595674" sldId="1208"/>
            <ac:spMk id="29" creationId="{DB090EAE-F642-4A13-A383-278F59559D67}"/>
          </ac:spMkLst>
        </pc:spChg>
        <pc:spChg chg="add mod">
          <ac:chgData name="Subramani K" userId="bf009f75-d47a-408b-a678-4666a6eafc4c" providerId="ADAL" clId="{002EED02-2AB4-40A6-97BF-2610FD314EB2}" dt="2022-04-22T15:12:22.575" v="243" actId="1076"/>
          <ac:spMkLst>
            <pc:docMk/>
            <pc:sldMk cId="4026595674" sldId="1208"/>
            <ac:spMk id="30" creationId="{977C4D1D-2EFC-4DA8-A151-A4BD2023481E}"/>
          </ac:spMkLst>
        </pc:spChg>
        <pc:spChg chg="add mod">
          <ac:chgData name="Subramani K" userId="bf009f75-d47a-408b-a678-4666a6eafc4c" providerId="ADAL" clId="{002EED02-2AB4-40A6-97BF-2610FD314EB2}" dt="2022-04-22T15:10:46.623" v="186" actId="571"/>
          <ac:spMkLst>
            <pc:docMk/>
            <pc:sldMk cId="4026595674" sldId="1208"/>
            <ac:spMk id="31" creationId="{7D66671B-5CC6-47F9-BAC4-1242DC5772F1}"/>
          </ac:spMkLst>
        </pc:spChg>
        <pc:spChg chg="add mod ord">
          <ac:chgData name="Subramani K" userId="bf009f75-d47a-408b-a678-4666a6eafc4c" providerId="ADAL" clId="{002EED02-2AB4-40A6-97BF-2610FD314EB2}" dt="2022-04-22T15:12:41.664" v="248" actId="167"/>
          <ac:spMkLst>
            <pc:docMk/>
            <pc:sldMk cId="4026595674" sldId="1208"/>
            <ac:spMk id="32" creationId="{354AABF3-0877-4CAC-B737-0262E3C3FFEC}"/>
          </ac:spMkLst>
        </pc:spChg>
        <pc:spChg chg="mod">
          <ac:chgData name="Subramani K" userId="bf009f75-d47a-408b-a678-4666a6eafc4c" providerId="ADAL" clId="{002EED02-2AB4-40A6-97BF-2610FD314EB2}" dt="2022-04-22T15:05:45.683" v="79" actId="20577"/>
          <ac:spMkLst>
            <pc:docMk/>
            <pc:sldMk cId="4026595674" sldId="1208"/>
            <ac:spMk id="35" creationId="{5CF72782-2F33-49F1-9BBD-C80300A222D1}"/>
          </ac:spMkLst>
        </pc:spChg>
        <pc:spChg chg="mod">
          <ac:chgData name="Subramani K" userId="bf009f75-d47a-408b-a678-4666a6eafc4c" providerId="ADAL" clId="{002EED02-2AB4-40A6-97BF-2610FD314EB2}" dt="2022-04-22T15:05:27.011" v="17" actId="5793"/>
          <ac:spMkLst>
            <pc:docMk/>
            <pc:sldMk cId="4026595674" sldId="1208"/>
            <ac:spMk id="36" creationId="{1B0A2085-1E87-489C-AFE8-0D0EB28AC13C}"/>
          </ac:spMkLst>
        </pc:spChg>
        <pc:grpChg chg="del">
          <ac:chgData name="Subramani K" userId="bf009f75-d47a-408b-a678-4666a6eafc4c" providerId="ADAL" clId="{002EED02-2AB4-40A6-97BF-2610FD314EB2}" dt="2022-04-22T15:10:31.926" v="182" actId="478"/>
          <ac:grpSpMkLst>
            <pc:docMk/>
            <pc:sldMk cId="4026595674" sldId="1208"/>
            <ac:grpSpMk id="21" creationId="{59580C2F-CAD1-4B7B-8D6D-4E0B75CE4876}"/>
          </ac:grpSpMkLst>
        </pc:grpChg>
        <pc:grpChg chg="add mod">
          <ac:chgData name="Subramani K" userId="bf009f75-d47a-408b-a678-4666a6eafc4c" providerId="ADAL" clId="{002EED02-2AB4-40A6-97BF-2610FD314EB2}" dt="2022-04-22T15:07:49.545" v="172" actId="14100"/>
          <ac:grpSpMkLst>
            <pc:docMk/>
            <pc:sldMk cId="4026595674" sldId="1208"/>
            <ac:grpSpMk id="25" creationId="{7E1D2CCF-0A3A-423B-9079-D62ECE090838}"/>
          </ac:grpSpMkLst>
        </pc:grpChg>
        <pc:grpChg chg="mod">
          <ac:chgData name="Subramani K" userId="bf009f75-d47a-408b-a678-4666a6eafc4c" providerId="ADAL" clId="{002EED02-2AB4-40A6-97BF-2610FD314EB2}" dt="2022-04-22T15:07:23.189" v="83"/>
          <ac:grpSpMkLst>
            <pc:docMk/>
            <pc:sldMk cId="4026595674" sldId="1208"/>
            <ac:grpSpMk id="27" creationId="{BB7F4737-798E-44BB-B113-E23CCC320493}"/>
          </ac:grpSpMkLst>
        </pc:grpChg>
        <pc:picChg chg="add del mod">
          <ac:chgData name="Subramani K" userId="bf009f75-d47a-408b-a678-4666a6eafc4c" providerId="ADAL" clId="{002EED02-2AB4-40A6-97BF-2610FD314EB2}" dt="2022-04-22T15:07:56.550" v="173" actId="478"/>
          <ac:picMkLst>
            <pc:docMk/>
            <pc:sldMk cId="4026595674" sldId="1208"/>
            <ac:picMk id="3" creationId="{6D8F90FF-9738-46C7-8E0F-34C6AEE382B0}"/>
          </ac:picMkLst>
        </pc:picChg>
        <pc:picChg chg="add mod">
          <ac:chgData name="Subramani K" userId="bf009f75-d47a-408b-a678-4666a6eafc4c" providerId="ADAL" clId="{002EED02-2AB4-40A6-97BF-2610FD314EB2}" dt="2022-04-22T15:09:46.125" v="178" actId="1076"/>
          <ac:picMkLst>
            <pc:docMk/>
            <pc:sldMk cId="4026595674" sldId="1208"/>
            <ac:picMk id="5" creationId="{A5E76C8C-2390-4C17-A8D8-611503B8EEDB}"/>
          </ac:picMkLst>
        </pc:picChg>
        <pc:picChg chg="add mod">
          <ac:chgData name="Subramani K" userId="bf009f75-d47a-408b-a678-4666a6eafc4c" providerId="ADAL" clId="{002EED02-2AB4-40A6-97BF-2610FD314EB2}" dt="2022-04-22T15:10:22.197" v="181" actId="1076"/>
          <ac:picMkLst>
            <pc:docMk/>
            <pc:sldMk cId="4026595674" sldId="1208"/>
            <ac:picMk id="8" creationId="{6122FDFF-C0E4-49BD-9C41-EE162D320C38}"/>
          </ac:picMkLst>
        </pc:picChg>
        <pc:picChg chg="add del">
          <ac:chgData name="Subramani K" userId="bf009f75-d47a-408b-a678-4666a6eafc4c" providerId="ADAL" clId="{002EED02-2AB4-40A6-97BF-2610FD314EB2}" dt="2022-04-22T15:10:46.251" v="185" actId="22"/>
          <ac:picMkLst>
            <pc:docMk/>
            <pc:sldMk cId="4026595674" sldId="1208"/>
            <ac:picMk id="12" creationId="{ECD34D0C-EFB3-4666-91C0-753F6EFFA7F8}"/>
          </ac:picMkLst>
        </pc:picChg>
        <pc:picChg chg="mod">
          <ac:chgData name="Subramani K" userId="bf009f75-d47a-408b-a678-4666a6eafc4c" providerId="ADAL" clId="{002EED02-2AB4-40A6-97BF-2610FD314EB2}" dt="2022-04-22T15:07:23.189" v="83"/>
          <ac:picMkLst>
            <pc:docMk/>
            <pc:sldMk cId="4026595674" sldId="1208"/>
            <ac:picMk id="28" creationId="{2D07AC47-2513-4E18-B70F-CB7EB82D73A5}"/>
          </ac:picMkLst>
        </pc:picChg>
        <pc:cxnChg chg="add mod">
          <ac:chgData name="Subramani K" userId="bf009f75-d47a-408b-a678-4666a6eafc4c" providerId="ADAL" clId="{002EED02-2AB4-40A6-97BF-2610FD314EB2}" dt="2022-04-22T15:11:29.281" v="217" actId="1582"/>
          <ac:cxnSpMkLst>
            <pc:docMk/>
            <pc:sldMk cId="4026595674" sldId="1208"/>
            <ac:cxnSpMk id="15" creationId="{C93FDD9B-BE7B-4A70-A9FE-2B93593AA2A1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22/04/2022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0093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2239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G03-H-Slider-Activity-014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288000" y="1110909"/>
            <a:ext cx="3853694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Respect is a two-way concept.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288000" y="720000"/>
            <a:ext cx="1406329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Truth and cliche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9BE914-83ED-4EF8-9211-C41873A8FDC9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9418023-9750-4ED5-ADC2-B21BA5D254F1}"/>
              </a:ext>
            </a:extLst>
          </p:cNvPr>
          <p:cNvSpPr/>
          <p:nvPr/>
        </p:nvSpPr>
        <p:spPr>
          <a:xfrm>
            <a:off x="1068226" y="3296478"/>
            <a:ext cx="945213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Show me How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51706B0-0142-465A-A814-9A75510181F9}"/>
              </a:ext>
            </a:extLst>
          </p:cNvPr>
          <p:cNvSpPr/>
          <p:nvPr/>
        </p:nvSpPr>
        <p:spPr>
          <a:xfrm>
            <a:off x="4625044" y="3075668"/>
            <a:ext cx="1926847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Better and fair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E1D2CCF-0A3A-423B-9079-D62ECE090838}"/>
              </a:ext>
            </a:extLst>
          </p:cNvPr>
          <p:cNvGrpSpPr/>
          <p:nvPr/>
        </p:nvGrpSpPr>
        <p:grpSpPr>
          <a:xfrm>
            <a:off x="288000" y="1902379"/>
            <a:ext cx="6031007" cy="338554"/>
            <a:chOff x="612466" y="2228467"/>
            <a:chExt cx="5673461" cy="318481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F586899-51D5-4075-A51E-FE7ED9F5159C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“if you want to get it, you’ve got to give it.”</a:t>
              </a:r>
              <a:endParaRPr lang="en-IN" sz="1600" b="1" dirty="0">
                <a:solidFill>
                  <a:schemeClr val="tx1"/>
                </a:solidFill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BB7F4737-798E-44BB-B113-E23CCC320493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8" name="Graphic 27" descr="Direction">
                <a:extLst>
                  <a:ext uri="{FF2B5EF4-FFF2-40B4-BE49-F238E27FC236}">
                    <a16:creationId xmlns:a16="http://schemas.microsoft.com/office/drawing/2014/main" id="{2D07AC47-2513-4E18-B70F-CB7EB82D73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DB090EAE-F642-4A13-A383-278F59559D67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93FDD9B-BE7B-4A70-A9FE-2B93593AA2A1}"/>
              </a:ext>
            </a:extLst>
          </p:cNvPr>
          <p:cNvCxnSpPr/>
          <p:nvPr/>
        </p:nvCxnSpPr>
        <p:spPr>
          <a:xfrm>
            <a:off x="2127049" y="3586516"/>
            <a:ext cx="561845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owchart: Off-page Connector 15">
            <a:extLst>
              <a:ext uri="{FF2B5EF4-FFF2-40B4-BE49-F238E27FC236}">
                <a16:creationId xmlns:a16="http://schemas.microsoft.com/office/drawing/2014/main" id="{5FB77F19-8343-46FA-9468-760B40A37958}"/>
              </a:ext>
            </a:extLst>
          </p:cNvPr>
          <p:cNvSpPr/>
          <p:nvPr/>
        </p:nvSpPr>
        <p:spPr>
          <a:xfrm>
            <a:off x="4755881" y="3601937"/>
            <a:ext cx="282388" cy="185919"/>
          </a:xfrm>
          <a:prstGeom prst="flowChartOffpageConnector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87F8FDA-3E92-4F2D-B4AC-E79A66CB3399}"/>
              </a:ext>
            </a:extLst>
          </p:cNvPr>
          <p:cNvSpPr/>
          <p:nvPr/>
        </p:nvSpPr>
        <p:spPr>
          <a:xfrm>
            <a:off x="7780711" y="3296478"/>
            <a:ext cx="945213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Play by The Rules</a:t>
            </a:r>
          </a:p>
        </p:txBody>
      </p:sp>
    </p:spTree>
    <p:extLst>
      <p:ext uri="{BB962C8B-B14F-4D97-AF65-F5344CB8AC3E}">
        <p14:creationId xmlns:p14="http://schemas.microsoft.com/office/powerpoint/2010/main" val="4026595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31BA563-5F0D-4EB3-AF26-311CAE025EFC}"/>
              </a:ext>
            </a:extLst>
          </p:cNvPr>
          <p:cNvSpPr/>
          <p:nvPr/>
        </p:nvSpPr>
        <p:spPr>
          <a:xfrm>
            <a:off x="628696" y="782109"/>
            <a:ext cx="8259329" cy="1355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2E999D0-62D3-4574-AC94-4909121C0126}"/>
              </a:ext>
            </a:extLst>
          </p:cNvPr>
          <p:cNvSpPr txBox="1"/>
          <p:nvPr/>
        </p:nvSpPr>
        <p:spPr>
          <a:xfrm>
            <a:off x="8094394" y="911374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EB8B45-384E-4BA1-96DF-4BBB9447C89A}"/>
              </a:ext>
            </a:extLst>
          </p:cNvPr>
          <p:cNvSpPr/>
          <p:nvPr/>
        </p:nvSpPr>
        <p:spPr>
          <a:xfrm>
            <a:off x="628696" y="2507815"/>
            <a:ext cx="8259329" cy="1355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2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E80978-3903-4C74-854D-58C963FE43EC}"/>
              </a:ext>
            </a:extLst>
          </p:cNvPr>
          <p:cNvSpPr txBox="1"/>
          <p:nvPr/>
        </p:nvSpPr>
        <p:spPr>
          <a:xfrm>
            <a:off x="8094394" y="2637080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</p:spTree>
    <p:extLst>
      <p:ext uri="{BB962C8B-B14F-4D97-AF65-F5344CB8AC3E}">
        <p14:creationId xmlns:p14="http://schemas.microsoft.com/office/powerpoint/2010/main" val="3082782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17331</TotalTime>
  <Words>141</Words>
  <Application>Microsoft Office PowerPoint</Application>
  <PresentationFormat>Custom</PresentationFormat>
  <Paragraphs>22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Subramani K</cp:lastModifiedBy>
  <cp:revision>2419</cp:revision>
  <dcterms:created xsi:type="dcterms:W3CDTF">2017-07-21T05:01:19Z</dcterms:created>
  <dcterms:modified xsi:type="dcterms:W3CDTF">2022-04-22T16:08:54Z</dcterms:modified>
</cp:coreProperties>
</file>