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07" r:id="rId2"/>
    <p:sldId id="1208" r:id="rId3"/>
    <p:sldId id="1209" r:id="rId4"/>
    <p:sldId id="1210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69"/>
    <a:srgbClr val="D9D9D9"/>
    <a:srgbClr val="E2E2E2"/>
    <a:srgbClr val="F7F7F7"/>
    <a:srgbClr val="F0F0F0"/>
    <a:srgbClr val="F4F4F4"/>
    <a:srgbClr val="B4B4B4"/>
    <a:srgbClr val="FDF3ED"/>
    <a:srgbClr val="FDF3D5"/>
    <a:srgbClr val="FFF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899E9F-4B7A-4F89-A40B-1AE9868F55E7}" v="1" dt="2022-04-22T15:08:14.0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7" d="100"/>
          <a:sy n="67" d="100"/>
        </p:scale>
        <p:origin x="72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6B899E9F-4B7A-4F89-A40B-1AE9868F55E7}"/>
    <pc:docChg chg="delSld modSld">
      <pc:chgData name="Subramani K" userId="bf009f75-d47a-408b-a678-4666a6eafc4c" providerId="ADAL" clId="{6B899E9F-4B7A-4F89-A40B-1AE9868F55E7}" dt="2022-04-22T15:08:14.011" v="5"/>
      <pc:docMkLst>
        <pc:docMk/>
      </pc:docMkLst>
      <pc:sldChg chg="addSp modSp mod">
        <pc:chgData name="Subramani K" userId="bf009f75-d47a-408b-a678-4666a6eafc4c" providerId="ADAL" clId="{6B899E9F-4B7A-4F89-A40B-1AE9868F55E7}" dt="2022-04-22T15:08:14.011" v="5"/>
        <pc:sldMkLst>
          <pc:docMk/>
          <pc:sldMk cId="2842716048" sldId="1207"/>
        </pc:sldMkLst>
        <pc:spChg chg="mod">
          <ac:chgData name="Subramani K" userId="bf009f75-d47a-408b-a678-4666a6eafc4c" providerId="ADAL" clId="{6B899E9F-4B7A-4F89-A40B-1AE9868F55E7}" dt="2022-04-22T10:58:04.377" v="3" actId="20577"/>
          <ac:spMkLst>
            <pc:docMk/>
            <pc:sldMk cId="2842716048" sldId="1207"/>
            <ac:spMk id="9" creationId="{B7E2EC3C-9883-47AA-9BD1-48DE0A1C8C38}"/>
          </ac:spMkLst>
        </pc:spChg>
        <pc:spChg chg="add mod">
          <ac:chgData name="Subramani K" userId="bf009f75-d47a-408b-a678-4666a6eafc4c" providerId="ADAL" clId="{6B899E9F-4B7A-4F89-A40B-1AE9868F55E7}" dt="2022-04-22T15:08:14.011" v="5"/>
          <ac:spMkLst>
            <pc:docMk/>
            <pc:sldMk cId="2842716048" sldId="1207"/>
            <ac:spMk id="15" creationId="{AE861B44-37BD-45DA-96EF-A12372D628DD}"/>
          </ac:spMkLst>
        </pc:spChg>
      </pc:sldChg>
      <pc:sldChg chg="del">
        <pc:chgData name="Subramani K" userId="bf009f75-d47a-408b-a678-4666a6eafc4c" providerId="ADAL" clId="{6B899E9F-4B7A-4F89-A40B-1AE9868F55E7}" dt="2022-04-22T10:58:10.381" v="4" actId="47"/>
        <pc:sldMkLst>
          <pc:docMk/>
          <pc:sldMk cId="4026595674" sldId="12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08/06/2022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34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13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5264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650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9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CBFF385-D7A9-E08D-96AF-32342A1B014D}"/>
              </a:ext>
            </a:extLst>
          </p:cNvPr>
          <p:cNvSpPr/>
          <p:nvPr/>
        </p:nvSpPr>
        <p:spPr>
          <a:xfrm rot="8269933">
            <a:off x="3772455" y="4141190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F30A086-8D2E-D0E4-2756-3431F79DCF25}"/>
              </a:ext>
            </a:extLst>
          </p:cNvPr>
          <p:cNvSpPr/>
          <p:nvPr/>
        </p:nvSpPr>
        <p:spPr>
          <a:xfrm rot="6573819">
            <a:off x="4312246" y="3276004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B60792-7EC4-D137-BE96-C7BBF7D79A77}"/>
              </a:ext>
            </a:extLst>
          </p:cNvPr>
          <p:cNvSpPr/>
          <p:nvPr/>
        </p:nvSpPr>
        <p:spPr>
          <a:xfrm rot="4557621">
            <a:off x="4193622" y="2123282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19C324-84ED-9551-DD14-8EFB1190A987}"/>
              </a:ext>
            </a:extLst>
          </p:cNvPr>
          <p:cNvSpPr/>
          <p:nvPr/>
        </p:nvSpPr>
        <p:spPr>
          <a:xfrm rot="2407107">
            <a:off x="3650330" y="1171750"/>
            <a:ext cx="152896" cy="10215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0DE6BD6-E24A-845E-25B0-F5A9A70C6C33}"/>
              </a:ext>
            </a:extLst>
          </p:cNvPr>
          <p:cNvSpPr/>
          <p:nvPr/>
        </p:nvSpPr>
        <p:spPr>
          <a:xfrm>
            <a:off x="1143000" y="1708476"/>
            <a:ext cx="3028950" cy="30289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F95799-6040-5120-3CCC-6AE335BFD369}"/>
              </a:ext>
            </a:extLst>
          </p:cNvPr>
          <p:cNvSpPr/>
          <p:nvPr/>
        </p:nvSpPr>
        <p:spPr>
          <a:xfrm>
            <a:off x="-1" y="0"/>
            <a:ext cx="2715768" cy="6119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Image with solid fill">
            <a:extLst>
              <a:ext uri="{FF2B5EF4-FFF2-40B4-BE49-F238E27FC236}">
                <a16:creationId xmlns:a16="http://schemas.microsoft.com/office/drawing/2014/main" id="{BF883630-0465-ABE8-5315-8FCA5CDE3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407" y="2122388"/>
            <a:ext cx="1911516" cy="19115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G03-H-Slider-Activity-014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5971536" y="1317465"/>
            <a:ext cx="3551251" cy="3197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Icing donut sugar plum gingerbread cheesecake icing croissant chocolate cake.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Jelly beans </a:t>
            </a:r>
            <a:r>
              <a:rPr lang="en-US" sz="1600" dirty="0" err="1">
                <a:solidFill>
                  <a:schemeClr val="tx1"/>
                </a:solidFill>
              </a:rPr>
              <a:t>chupa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chups</a:t>
            </a:r>
            <a:r>
              <a:rPr lang="en-US" sz="1600" dirty="0">
                <a:solidFill>
                  <a:schemeClr val="tx1"/>
                </a:solidFill>
              </a:rPr>
              <a:t> macaroon oat cake chocolate lollipop icing jelly beans. Carrot cake </a:t>
            </a:r>
            <a:r>
              <a:rPr lang="en-US" sz="1600" dirty="0" err="1">
                <a:solidFill>
                  <a:schemeClr val="tx1"/>
                </a:solidFill>
              </a:rPr>
              <a:t>chupa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chups</a:t>
            </a:r>
            <a:r>
              <a:rPr lang="en-US" sz="1600" dirty="0">
                <a:solidFill>
                  <a:schemeClr val="tx1"/>
                </a:solidFill>
              </a:rPr>
              <a:t> toffee fruitcake gummi bears gummies </a:t>
            </a:r>
            <a:r>
              <a:rPr lang="en-US" sz="1600" dirty="0" err="1">
                <a:solidFill>
                  <a:schemeClr val="tx1"/>
                </a:solidFill>
              </a:rPr>
              <a:t>chupa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chups</a:t>
            </a:r>
            <a:r>
              <a:rPr lang="en-US" sz="1600" dirty="0">
                <a:solidFill>
                  <a:schemeClr val="tx1"/>
                </a:solidFill>
              </a:rPr>
              <a:t> gummies.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5971536" y="740815"/>
            <a:ext cx="2769526" cy="390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Step or Process 01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2F11811-AD6B-6EE0-90F1-B5E873652235}"/>
              </a:ext>
            </a:extLst>
          </p:cNvPr>
          <p:cNvSpPr/>
          <p:nvPr/>
        </p:nvSpPr>
        <p:spPr>
          <a:xfrm>
            <a:off x="1472874" y="2038350"/>
            <a:ext cx="2369202" cy="2369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02AC757-2691-6E3A-5870-A5BCF7F93B07}"/>
              </a:ext>
            </a:extLst>
          </p:cNvPr>
          <p:cNvSpPr/>
          <p:nvPr/>
        </p:nvSpPr>
        <p:spPr>
          <a:xfrm>
            <a:off x="3648896" y="837081"/>
            <a:ext cx="813757" cy="81375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25BD6D7-4FC7-D73A-912F-3E177BA43B07}"/>
              </a:ext>
            </a:extLst>
          </p:cNvPr>
          <p:cNvSpPr/>
          <p:nvPr/>
        </p:nvSpPr>
        <p:spPr>
          <a:xfrm>
            <a:off x="4563296" y="2051518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99E3D98-2791-44E3-C5AF-49DAAB070596}"/>
              </a:ext>
            </a:extLst>
          </p:cNvPr>
          <p:cNvSpPr/>
          <p:nvPr/>
        </p:nvSpPr>
        <p:spPr>
          <a:xfrm>
            <a:off x="4663309" y="3594568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C78E7E5-7E35-B5CD-C3BB-E576AE0A73A5}"/>
              </a:ext>
            </a:extLst>
          </p:cNvPr>
          <p:cNvSpPr/>
          <p:nvPr/>
        </p:nvSpPr>
        <p:spPr>
          <a:xfrm>
            <a:off x="3820346" y="4694705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B6BAAB-C370-CA65-4504-03EA28431725}"/>
              </a:ext>
            </a:extLst>
          </p:cNvPr>
          <p:cNvSpPr txBox="1"/>
          <p:nvPr/>
        </p:nvSpPr>
        <p:spPr>
          <a:xfrm>
            <a:off x="3855519" y="10460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8B9B96-251D-15FE-4F9E-B3FA254BCF0B}"/>
              </a:ext>
            </a:extLst>
          </p:cNvPr>
          <p:cNvSpPr txBox="1"/>
          <p:nvPr/>
        </p:nvSpPr>
        <p:spPr>
          <a:xfrm>
            <a:off x="4756778" y="22992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6D410A-0B40-E1C4-E528-0286301EC26C}"/>
              </a:ext>
            </a:extLst>
          </p:cNvPr>
          <p:cNvSpPr txBox="1"/>
          <p:nvPr/>
        </p:nvSpPr>
        <p:spPr>
          <a:xfrm>
            <a:off x="4864832" y="385528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0FE4FB-B990-6437-1B35-A576132E4DCF}"/>
              </a:ext>
            </a:extLst>
          </p:cNvPr>
          <p:cNvSpPr txBox="1"/>
          <p:nvPr/>
        </p:nvSpPr>
        <p:spPr>
          <a:xfrm>
            <a:off x="4048872" y="49415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04</a:t>
            </a:r>
          </a:p>
        </p:txBody>
      </p:sp>
      <p:pic>
        <p:nvPicPr>
          <p:cNvPr id="33" name="Graphic 32" descr="Image with solid fill">
            <a:extLst>
              <a:ext uri="{FF2B5EF4-FFF2-40B4-BE49-F238E27FC236}">
                <a16:creationId xmlns:a16="http://schemas.microsoft.com/office/drawing/2014/main" id="{75DEC202-3185-EEB9-6FDC-2ABF0D535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14637" y="3183296"/>
            <a:ext cx="3801153" cy="2912121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06757984-1815-6B40-2740-682E1ED2EB2F}"/>
              </a:ext>
            </a:extLst>
          </p:cNvPr>
          <p:cNvSpPr/>
          <p:nvPr/>
        </p:nvSpPr>
        <p:spPr>
          <a:xfrm>
            <a:off x="542827" y="5361617"/>
            <a:ext cx="2028924" cy="4676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Drag the arrow to learn more.</a:t>
            </a:r>
          </a:p>
        </p:txBody>
      </p:sp>
      <p:pic>
        <p:nvPicPr>
          <p:cNvPr id="10" name="Graphic 9" descr="Arrow: Straight with solid fill">
            <a:extLst>
              <a:ext uri="{FF2B5EF4-FFF2-40B4-BE49-F238E27FC236}">
                <a16:creationId xmlns:a16="http://schemas.microsoft.com/office/drawing/2014/main" id="{E7C8294D-9953-14BB-038B-C486284921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7243647">
            <a:off x="1944269" y="2468151"/>
            <a:ext cx="1523773" cy="1523773"/>
          </a:xfrm>
          <a:prstGeom prst="rect">
            <a:avLst/>
          </a:prstGeom>
        </p:spPr>
      </p:pic>
      <p:pic>
        <p:nvPicPr>
          <p:cNvPr id="13" name="Graphic 12" descr="Cursor outline">
            <a:extLst>
              <a:ext uri="{FF2B5EF4-FFF2-40B4-BE49-F238E27FC236}">
                <a16:creationId xmlns:a16="http://schemas.microsoft.com/office/drawing/2014/main" id="{849A4504-1C23-4638-B48C-70E7E51C037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7746" y="5298497"/>
            <a:ext cx="359353" cy="359353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E39CAB59-8FE7-78BC-0233-6754131506E7}"/>
              </a:ext>
            </a:extLst>
          </p:cNvPr>
          <p:cNvSpPr/>
          <p:nvPr/>
        </p:nvSpPr>
        <p:spPr>
          <a:xfrm>
            <a:off x="460863" y="675164"/>
            <a:ext cx="2769526" cy="390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Page Title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1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CBFF385-D7A9-E08D-96AF-32342A1B014D}"/>
              </a:ext>
            </a:extLst>
          </p:cNvPr>
          <p:cNvSpPr/>
          <p:nvPr/>
        </p:nvSpPr>
        <p:spPr>
          <a:xfrm rot="8269933">
            <a:off x="3772455" y="4141190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F30A086-8D2E-D0E4-2756-3431F79DCF25}"/>
              </a:ext>
            </a:extLst>
          </p:cNvPr>
          <p:cNvSpPr/>
          <p:nvPr/>
        </p:nvSpPr>
        <p:spPr>
          <a:xfrm rot="6573819">
            <a:off x="4312246" y="3276004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B60792-7EC4-D137-BE96-C7BBF7D79A77}"/>
              </a:ext>
            </a:extLst>
          </p:cNvPr>
          <p:cNvSpPr/>
          <p:nvPr/>
        </p:nvSpPr>
        <p:spPr>
          <a:xfrm rot="4557621">
            <a:off x="4193622" y="2123282"/>
            <a:ext cx="152896" cy="10215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19C324-84ED-9551-DD14-8EFB1190A987}"/>
              </a:ext>
            </a:extLst>
          </p:cNvPr>
          <p:cNvSpPr/>
          <p:nvPr/>
        </p:nvSpPr>
        <p:spPr>
          <a:xfrm rot="2407107">
            <a:off x="3650330" y="1171750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0DE6BD6-E24A-845E-25B0-F5A9A70C6C33}"/>
              </a:ext>
            </a:extLst>
          </p:cNvPr>
          <p:cNvSpPr/>
          <p:nvPr/>
        </p:nvSpPr>
        <p:spPr>
          <a:xfrm>
            <a:off x="1143000" y="1708476"/>
            <a:ext cx="3028950" cy="30289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F95799-6040-5120-3CCC-6AE335BFD369}"/>
              </a:ext>
            </a:extLst>
          </p:cNvPr>
          <p:cNvSpPr/>
          <p:nvPr/>
        </p:nvSpPr>
        <p:spPr>
          <a:xfrm>
            <a:off x="-1" y="0"/>
            <a:ext cx="2715768" cy="6119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Image with solid fill">
            <a:extLst>
              <a:ext uri="{FF2B5EF4-FFF2-40B4-BE49-F238E27FC236}">
                <a16:creationId xmlns:a16="http://schemas.microsoft.com/office/drawing/2014/main" id="{BF883630-0465-ABE8-5315-8FCA5CDE3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407" y="2122388"/>
            <a:ext cx="1911516" cy="191151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5971536" y="1317465"/>
            <a:ext cx="3551251" cy="3197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Caramels </a:t>
            </a:r>
            <a:r>
              <a:rPr lang="en-US" sz="1600" dirty="0" err="1">
                <a:solidFill>
                  <a:schemeClr val="tx1"/>
                </a:solidFill>
              </a:rPr>
              <a:t>chupa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chups</a:t>
            </a:r>
            <a:r>
              <a:rPr lang="en-US" sz="1600" dirty="0">
                <a:solidFill>
                  <a:schemeClr val="tx1"/>
                </a:solidFill>
              </a:rPr>
              <a:t> sugar plum chocolate cake.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Halvah topping sweet roll sesame snaps cookie carrot cake. Biscuit cheesecake cupcake halvah. Chocolate bar croissant cupcake sweet pudding gummies tiramisu.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5971536" y="740815"/>
            <a:ext cx="2769526" cy="390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Step or Process 02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2F11811-AD6B-6EE0-90F1-B5E873652235}"/>
              </a:ext>
            </a:extLst>
          </p:cNvPr>
          <p:cNvSpPr/>
          <p:nvPr/>
        </p:nvSpPr>
        <p:spPr>
          <a:xfrm>
            <a:off x="1472874" y="2038350"/>
            <a:ext cx="2369202" cy="2369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02AC757-2691-6E3A-5870-A5BCF7F93B07}"/>
              </a:ext>
            </a:extLst>
          </p:cNvPr>
          <p:cNvSpPr/>
          <p:nvPr/>
        </p:nvSpPr>
        <p:spPr>
          <a:xfrm>
            <a:off x="3648896" y="837081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25BD6D7-4FC7-D73A-912F-3E177BA43B07}"/>
              </a:ext>
            </a:extLst>
          </p:cNvPr>
          <p:cNvSpPr/>
          <p:nvPr/>
        </p:nvSpPr>
        <p:spPr>
          <a:xfrm>
            <a:off x="4563296" y="2051518"/>
            <a:ext cx="813757" cy="81375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99E3D98-2791-44E3-C5AF-49DAAB070596}"/>
              </a:ext>
            </a:extLst>
          </p:cNvPr>
          <p:cNvSpPr/>
          <p:nvPr/>
        </p:nvSpPr>
        <p:spPr>
          <a:xfrm>
            <a:off x="4663309" y="3594568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C78E7E5-7E35-B5CD-C3BB-E576AE0A73A5}"/>
              </a:ext>
            </a:extLst>
          </p:cNvPr>
          <p:cNvSpPr/>
          <p:nvPr/>
        </p:nvSpPr>
        <p:spPr>
          <a:xfrm>
            <a:off x="3820346" y="4694705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B6BAAB-C370-CA65-4504-03EA28431725}"/>
              </a:ext>
            </a:extLst>
          </p:cNvPr>
          <p:cNvSpPr txBox="1"/>
          <p:nvPr/>
        </p:nvSpPr>
        <p:spPr>
          <a:xfrm>
            <a:off x="3855519" y="10460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8B9B96-251D-15FE-4F9E-B3FA254BCF0B}"/>
              </a:ext>
            </a:extLst>
          </p:cNvPr>
          <p:cNvSpPr txBox="1"/>
          <p:nvPr/>
        </p:nvSpPr>
        <p:spPr>
          <a:xfrm>
            <a:off x="4756778" y="22992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6D410A-0B40-E1C4-E528-0286301EC26C}"/>
              </a:ext>
            </a:extLst>
          </p:cNvPr>
          <p:cNvSpPr txBox="1"/>
          <p:nvPr/>
        </p:nvSpPr>
        <p:spPr>
          <a:xfrm>
            <a:off x="4864832" y="385528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0FE4FB-B990-6437-1B35-A576132E4DCF}"/>
              </a:ext>
            </a:extLst>
          </p:cNvPr>
          <p:cNvSpPr txBox="1"/>
          <p:nvPr/>
        </p:nvSpPr>
        <p:spPr>
          <a:xfrm>
            <a:off x="4048872" y="49415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04</a:t>
            </a:r>
          </a:p>
        </p:txBody>
      </p:sp>
      <p:pic>
        <p:nvPicPr>
          <p:cNvPr id="33" name="Graphic 32" descr="Image with solid fill">
            <a:extLst>
              <a:ext uri="{FF2B5EF4-FFF2-40B4-BE49-F238E27FC236}">
                <a16:creationId xmlns:a16="http://schemas.microsoft.com/office/drawing/2014/main" id="{75DEC202-3185-EEB9-6FDC-2ABF0D535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14637" y="3183296"/>
            <a:ext cx="3801153" cy="2912121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2BA54CC4-B8B1-EA5D-691A-F11950BA3BE5}"/>
              </a:ext>
            </a:extLst>
          </p:cNvPr>
          <p:cNvSpPr/>
          <p:nvPr/>
        </p:nvSpPr>
        <p:spPr>
          <a:xfrm>
            <a:off x="542827" y="5361617"/>
            <a:ext cx="2028924" cy="4676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Drag the arrow to learn more.</a:t>
            </a:r>
          </a:p>
        </p:txBody>
      </p:sp>
      <p:pic>
        <p:nvPicPr>
          <p:cNvPr id="27" name="Graphic 26" descr="Arrow: Straight with solid fill">
            <a:extLst>
              <a:ext uri="{FF2B5EF4-FFF2-40B4-BE49-F238E27FC236}">
                <a16:creationId xmlns:a16="http://schemas.microsoft.com/office/drawing/2014/main" id="{9F5161A7-9AB6-5FA8-B0CD-7CBB06516C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9424226">
            <a:off x="1944269" y="2468151"/>
            <a:ext cx="1523773" cy="1523773"/>
          </a:xfrm>
          <a:prstGeom prst="rect">
            <a:avLst/>
          </a:prstGeom>
        </p:spPr>
      </p:pic>
      <p:pic>
        <p:nvPicPr>
          <p:cNvPr id="28" name="Graphic 27" descr="Cursor outline">
            <a:extLst>
              <a:ext uri="{FF2B5EF4-FFF2-40B4-BE49-F238E27FC236}">
                <a16:creationId xmlns:a16="http://schemas.microsoft.com/office/drawing/2014/main" id="{A036784C-E6B7-FA61-19C3-9E438B089A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7746" y="5298497"/>
            <a:ext cx="359353" cy="35935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DCAEF55B-BD63-DE96-8BEF-328F90B592B9}"/>
              </a:ext>
            </a:extLst>
          </p:cNvPr>
          <p:cNvSpPr/>
          <p:nvPr/>
        </p:nvSpPr>
        <p:spPr>
          <a:xfrm>
            <a:off x="460863" y="675164"/>
            <a:ext cx="2769526" cy="390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Page Title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49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CBFF385-D7A9-E08D-96AF-32342A1B014D}"/>
              </a:ext>
            </a:extLst>
          </p:cNvPr>
          <p:cNvSpPr/>
          <p:nvPr/>
        </p:nvSpPr>
        <p:spPr>
          <a:xfrm rot="8269933">
            <a:off x="3772455" y="4141190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F30A086-8D2E-D0E4-2756-3431F79DCF25}"/>
              </a:ext>
            </a:extLst>
          </p:cNvPr>
          <p:cNvSpPr/>
          <p:nvPr/>
        </p:nvSpPr>
        <p:spPr>
          <a:xfrm rot="6573819">
            <a:off x="4312246" y="3276004"/>
            <a:ext cx="152896" cy="10215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B60792-7EC4-D137-BE96-C7BBF7D79A77}"/>
              </a:ext>
            </a:extLst>
          </p:cNvPr>
          <p:cNvSpPr/>
          <p:nvPr/>
        </p:nvSpPr>
        <p:spPr>
          <a:xfrm rot="4557621">
            <a:off x="4193622" y="2123282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19C324-84ED-9551-DD14-8EFB1190A987}"/>
              </a:ext>
            </a:extLst>
          </p:cNvPr>
          <p:cNvSpPr/>
          <p:nvPr/>
        </p:nvSpPr>
        <p:spPr>
          <a:xfrm rot="2407107">
            <a:off x="3650330" y="1171750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0DE6BD6-E24A-845E-25B0-F5A9A70C6C33}"/>
              </a:ext>
            </a:extLst>
          </p:cNvPr>
          <p:cNvSpPr/>
          <p:nvPr/>
        </p:nvSpPr>
        <p:spPr>
          <a:xfrm>
            <a:off x="1143000" y="1708476"/>
            <a:ext cx="3028950" cy="30289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F95799-6040-5120-3CCC-6AE335BFD369}"/>
              </a:ext>
            </a:extLst>
          </p:cNvPr>
          <p:cNvSpPr/>
          <p:nvPr/>
        </p:nvSpPr>
        <p:spPr>
          <a:xfrm>
            <a:off x="0" y="0"/>
            <a:ext cx="2715768" cy="6119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Image with solid fill">
            <a:extLst>
              <a:ext uri="{FF2B5EF4-FFF2-40B4-BE49-F238E27FC236}">
                <a16:creationId xmlns:a16="http://schemas.microsoft.com/office/drawing/2014/main" id="{BF883630-0465-ABE8-5315-8FCA5CDE3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407" y="2122388"/>
            <a:ext cx="1911516" cy="191151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5971536" y="1317465"/>
            <a:ext cx="3801153" cy="3197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Candy canes fruitcake lemon drops cake cupcake jelly chocolate cake.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Topping biscuit lemon drops cookie. Macaroon tiramisu gingerbread bear claw candy tiramisu donut powder croissant.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err="1">
                <a:solidFill>
                  <a:schemeClr val="tx1"/>
                </a:solidFill>
              </a:rPr>
              <a:t>Dragée</a:t>
            </a:r>
            <a:r>
              <a:rPr lang="en-US" sz="1600" dirty="0">
                <a:solidFill>
                  <a:schemeClr val="tx1"/>
                </a:solidFill>
              </a:rPr>
              <a:t> caramels marzipan lollipop fruitcake bonbon ice cream lemon drops powder.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5971536" y="740815"/>
            <a:ext cx="2769526" cy="390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Step or Process 03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2F11811-AD6B-6EE0-90F1-B5E873652235}"/>
              </a:ext>
            </a:extLst>
          </p:cNvPr>
          <p:cNvSpPr/>
          <p:nvPr/>
        </p:nvSpPr>
        <p:spPr>
          <a:xfrm>
            <a:off x="1472874" y="2038350"/>
            <a:ext cx="2369202" cy="2369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02AC757-2691-6E3A-5870-A5BCF7F93B07}"/>
              </a:ext>
            </a:extLst>
          </p:cNvPr>
          <p:cNvSpPr/>
          <p:nvPr/>
        </p:nvSpPr>
        <p:spPr>
          <a:xfrm>
            <a:off x="3648896" y="837081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25BD6D7-4FC7-D73A-912F-3E177BA43B07}"/>
              </a:ext>
            </a:extLst>
          </p:cNvPr>
          <p:cNvSpPr/>
          <p:nvPr/>
        </p:nvSpPr>
        <p:spPr>
          <a:xfrm>
            <a:off x="4563296" y="2051518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99E3D98-2791-44E3-C5AF-49DAAB070596}"/>
              </a:ext>
            </a:extLst>
          </p:cNvPr>
          <p:cNvSpPr/>
          <p:nvPr/>
        </p:nvSpPr>
        <p:spPr>
          <a:xfrm>
            <a:off x="4663309" y="3594568"/>
            <a:ext cx="813757" cy="81375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C78E7E5-7E35-B5CD-C3BB-E576AE0A73A5}"/>
              </a:ext>
            </a:extLst>
          </p:cNvPr>
          <p:cNvSpPr/>
          <p:nvPr/>
        </p:nvSpPr>
        <p:spPr>
          <a:xfrm>
            <a:off x="3820346" y="4694705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B6BAAB-C370-CA65-4504-03EA28431725}"/>
              </a:ext>
            </a:extLst>
          </p:cNvPr>
          <p:cNvSpPr txBox="1"/>
          <p:nvPr/>
        </p:nvSpPr>
        <p:spPr>
          <a:xfrm>
            <a:off x="3855519" y="10460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8B9B96-251D-15FE-4F9E-B3FA254BCF0B}"/>
              </a:ext>
            </a:extLst>
          </p:cNvPr>
          <p:cNvSpPr txBox="1"/>
          <p:nvPr/>
        </p:nvSpPr>
        <p:spPr>
          <a:xfrm>
            <a:off x="4756778" y="22992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6D410A-0B40-E1C4-E528-0286301EC26C}"/>
              </a:ext>
            </a:extLst>
          </p:cNvPr>
          <p:cNvSpPr txBox="1"/>
          <p:nvPr/>
        </p:nvSpPr>
        <p:spPr>
          <a:xfrm>
            <a:off x="4864832" y="385528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0FE4FB-B990-6437-1B35-A576132E4DCF}"/>
              </a:ext>
            </a:extLst>
          </p:cNvPr>
          <p:cNvSpPr txBox="1"/>
          <p:nvPr/>
        </p:nvSpPr>
        <p:spPr>
          <a:xfrm>
            <a:off x="4048872" y="49415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04</a:t>
            </a:r>
          </a:p>
        </p:txBody>
      </p:sp>
      <p:pic>
        <p:nvPicPr>
          <p:cNvPr id="33" name="Graphic 32" descr="Image with solid fill">
            <a:extLst>
              <a:ext uri="{FF2B5EF4-FFF2-40B4-BE49-F238E27FC236}">
                <a16:creationId xmlns:a16="http://schemas.microsoft.com/office/drawing/2014/main" id="{75DEC202-3185-EEB9-6FDC-2ABF0D535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14637" y="3183296"/>
            <a:ext cx="3801153" cy="2912121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8A2594F0-70BF-8BA8-C957-2ADC8AB41070}"/>
              </a:ext>
            </a:extLst>
          </p:cNvPr>
          <p:cNvSpPr/>
          <p:nvPr/>
        </p:nvSpPr>
        <p:spPr>
          <a:xfrm>
            <a:off x="542827" y="5361617"/>
            <a:ext cx="2028924" cy="4676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Drag the arrow to learn more.</a:t>
            </a:r>
          </a:p>
        </p:txBody>
      </p:sp>
      <p:pic>
        <p:nvPicPr>
          <p:cNvPr id="27" name="Graphic 26" descr="Arrow: Straight with solid fill">
            <a:extLst>
              <a:ext uri="{FF2B5EF4-FFF2-40B4-BE49-F238E27FC236}">
                <a16:creationId xmlns:a16="http://schemas.microsoft.com/office/drawing/2014/main" id="{AE4F4927-B9FF-250E-75DE-FDF34A271B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2048699">
            <a:off x="1944269" y="2468151"/>
            <a:ext cx="1523773" cy="1523773"/>
          </a:xfrm>
          <a:prstGeom prst="rect">
            <a:avLst/>
          </a:prstGeom>
        </p:spPr>
      </p:pic>
      <p:pic>
        <p:nvPicPr>
          <p:cNvPr id="28" name="Graphic 27" descr="Cursor outline">
            <a:extLst>
              <a:ext uri="{FF2B5EF4-FFF2-40B4-BE49-F238E27FC236}">
                <a16:creationId xmlns:a16="http://schemas.microsoft.com/office/drawing/2014/main" id="{003B2BE2-6248-E63B-0B9B-8FB9F368D01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7746" y="5298497"/>
            <a:ext cx="359353" cy="35935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1F053F85-EAC3-3442-362C-552B9566144F}"/>
              </a:ext>
            </a:extLst>
          </p:cNvPr>
          <p:cNvSpPr/>
          <p:nvPr/>
        </p:nvSpPr>
        <p:spPr>
          <a:xfrm>
            <a:off x="460863" y="675164"/>
            <a:ext cx="2769526" cy="390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Page Title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57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CBFF385-D7A9-E08D-96AF-32342A1B014D}"/>
              </a:ext>
            </a:extLst>
          </p:cNvPr>
          <p:cNvSpPr/>
          <p:nvPr/>
        </p:nvSpPr>
        <p:spPr>
          <a:xfrm rot="8269933">
            <a:off x="3772455" y="4141190"/>
            <a:ext cx="152896" cy="10215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F30A086-8D2E-D0E4-2756-3431F79DCF25}"/>
              </a:ext>
            </a:extLst>
          </p:cNvPr>
          <p:cNvSpPr/>
          <p:nvPr/>
        </p:nvSpPr>
        <p:spPr>
          <a:xfrm rot="6573819">
            <a:off x="4312246" y="3276004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B60792-7EC4-D137-BE96-C7BBF7D79A77}"/>
              </a:ext>
            </a:extLst>
          </p:cNvPr>
          <p:cNvSpPr/>
          <p:nvPr/>
        </p:nvSpPr>
        <p:spPr>
          <a:xfrm rot="4557621">
            <a:off x="4193622" y="2123282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19C324-84ED-9551-DD14-8EFB1190A987}"/>
              </a:ext>
            </a:extLst>
          </p:cNvPr>
          <p:cNvSpPr/>
          <p:nvPr/>
        </p:nvSpPr>
        <p:spPr>
          <a:xfrm rot="2407107">
            <a:off x="3650330" y="1171750"/>
            <a:ext cx="152896" cy="10215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0DE6BD6-E24A-845E-25B0-F5A9A70C6C33}"/>
              </a:ext>
            </a:extLst>
          </p:cNvPr>
          <p:cNvSpPr/>
          <p:nvPr/>
        </p:nvSpPr>
        <p:spPr>
          <a:xfrm>
            <a:off x="1143000" y="1708476"/>
            <a:ext cx="3028950" cy="30289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F95799-6040-5120-3CCC-6AE335BFD369}"/>
              </a:ext>
            </a:extLst>
          </p:cNvPr>
          <p:cNvSpPr/>
          <p:nvPr/>
        </p:nvSpPr>
        <p:spPr>
          <a:xfrm>
            <a:off x="0" y="0"/>
            <a:ext cx="2715105" cy="6119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Image with solid fill">
            <a:extLst>
              <a:ext uri="{FF2B5EF4-FFF2-40B4-BE49-F238E27FC236}">
                <a16:creationId xmlns:a16="http://schemas.microsoft.com/office/drawing/2014/main" id="{BF883630-0465-ABE8-5315-8FCA5CDE3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407" y="2122388"/>
            <a:ext cx="1911516" cy="191151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5971536" y="1317465"/>
            <a:ext cx="3551251" cy="3197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Powder marshmallow donut sugar plum oat cake dessert chocolate cake </a:t>
            </a:r>
            <a:r>
              <a:rPr lang="en-US" sz="1600" dirty="0" err="1">
                <a:solidFill>
                  <a:schemeClr val="tx1"/>
                </a:solidFill>
              </a:rPr>
              <a:t>danish</a:t>
            </a:r>
            <a:r>
              <a:rPr lang="en-US" sz="1600" dirty="0">
                <a:solidFill>
                  <a:schemeClr val="tx1"/>
                </a:solidFill>
              </a:rPr>
              <a:t> sweet.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Cheesecake halvah dessert macaroon </a:t>
            </a:r>
            <a:r>
              <a:rPr lang="en-US" sz="1600" dirty="0" err="1">
                <a:solidFill>
                  <a:schemeClr val="tx1"/>
                </a:solidFill>
              </a:rPr>
              <a:t>chupa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chups</a:t>
            </a:r>
            <a:r>
              <a:rPr lang="en-US" sz="1600" dirty="0">
                <a:solidFill>
                  <a:schemeClr val="tx1"/>
                </a:solidFill>
              </a:rPr>
              <a:t> oat cake </a:t>
            </a:r>
            <a:r>
              <a:rPr lang="en-US" sz="1600" dirty="0" err="1">
                <a:solidFill>
                  <a:schemeClr val="tx1"/>
                </a:solidFill>
              </a:rPr>
              <a:t>cake</a:t>
            </a:r>
            <a:r>
              <a:rPr lang="en-US" sz="1600" dirty="0">
                <a:solidFill>
                  <a:schemeClr val="tx1"/>
                </a:solidFill>
              </a:rPr>
              <a:t> fruitcake dessert. Cake lemon drops candy toffee. Candy gummi bears cotton candy jujubes icing powder fruitcake icing chocolate bar.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5971536" y="740815"/>
            <a:ext cx="2769526" cy="390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Step or Process 04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2F11811-AD6B-6EE0-90F1-B5E873652235}"/>
              </a:ext>
            </a:extLst>
          </p:cNvPr>
          <p:cNvSpPr/>
          <p:nvPr/>
        </p:nvSpPr>
        <p:spPr>
          <a:xfrm>
            <a:off x="1472874" y="2038350"/>
            <a:ext cx="2369202" cy="236920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02AC757-2691-6E3A-5870-A5BCF7F93B07}"/>
              </a:ext>
            </a:extLst>
          </p:cNvPr>
          <p:cNvSpPr/>
          <p:nvPr/>
        </p:nvSpPr>
        <p:spPr>
          <a:xfrm>
            <a:off x="3648896" y="837081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25BD6D7-4FC7-D73A-912F-3E177BA43B07}"/>
              </a:ext>
            </a:extLst>
          </p:cNvPr>
          <p:cNvSpPr/>
          <p:nvPr/>
        </p:nvSpPr>
        <p:spPr>
          <a:xfrm>
            <a:off x="4563296" y="2051518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99E3D98-2791-44E3-C5AF-49DAAB070596}"/>
              </a:ext>
            </a:extLst>
          </p:cNvPr>
          <p:cNvSpPr/>
          <p:nvPr/>
        </p:nvSpPr>
        <p:spPr>
          <a:xfrm>
            <a:off x="4663309" y="3594568"/>
            <a:ext cx="813757" cy="8137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C78E7E5-7E35-B5CD-C3BB-E576AE0A73A5}"/>
              </a:ext>
            </a:extLst>
          </p:cNvPr>
          <p:cNvSpPr/>
          <p:nvPr/>
        </p:nvSpPr>
        <p:spPr>
          <a:xfrm>
            <a:off x="3820346" y="4694705"/>
            <a:ext cx="813757" cy="81375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B6BAAB-C370-CA65-4504-03EA28431725}"/>
              </a:ext>
            </a:extLst>
          </p:cNvPr>
          <p:cNvSpPr txBox="1"/>
          <p:nvPr/>
        </p:nvSpPr>
        <p:spPr>
          <a:xfrm>
            <a:off x="3855519" y="10460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8B9B96-251D-15FE-4F9E-B3FA254BCF0B}"/>
              </a:ext>
            </a:extLst>
          </p:cNvPr>
          <p:cNvSpPr txBox="1"/>
          <p:nvPr/>
        </p:nvSpPr>
        <p:spPr>
          <a:xfrm>
            <a:off x="4756778" y="22992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6D410A-0B40-E1C4-E528-0286301EC26C}"/>
              </a:ext>
            </a:extLst>
          </p:cNvPr>
          <p:cNvSpPr txBox="1"/>
          <p:nvPr/>
        </p:nvSpPr>
        <p:spPr>
          <a:xfrm>
            <a:off x="4864832" y="385528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0FE4FB-B990-6437-1B35-A576132E4DCF}"/>
              </a:ext>
            </a:extLst>
          </p:cNvPr>
          <p:cNvSpPr txBox="1"/>
          <p:nvPr/>
        </p:nvSpPr>
        <p:spPr>
          <a:xfrm>
            <a:off x="4048872" y="49415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pic>
        <p:nvPicPr>
          <p:cNvPr id="33" name="Graphic 32" descr="Image with solid fill">
            <a:extLst>
              <a:ext uri="{FF2B5EF4-FFF2-40B4-BE49-F238E27FC236}">
                <a16:creationId xmlns:a16="http://schemas.microsoft.com/office/drawing/2014/main" id="{75DEC202-3185-EEB9-6FDC-2ABF0D535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14637" y="3183296"/>
            <a:ext cx="3801153" cy="2912121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B0EB9631-3130-9C7D-0280-A3BC25D121B6}"/>
              </a:ext>
            </a:extLst>
          </p:cNvPr>
          <p:cNvSpPr/>
          <p:nvPr/>
        </p:nvSpPr>
        <p:spPr>
          <a:xfrm>
            <a:off x="542827" y="5361617"/>
            <a:ext cx="2028924" cy="4676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Drag the arrow to learn more.</a:t>
            </a:r>
          </a:p>
        </p:txBody>
      </p:sp>
      <p:pic>
        <p:nvPicPr>
          <p:cNvPr id="27" name="Graphic 26" descr="Arrow: Straight with solid fill">
            <a:extLst>
              <a:ext uri="{FF2B5EF4-FFF2-40B4-BE49-F238E27FC236}">
                <a16:creationId xmlns:a16="http://schemas.microsoft.com/office/drawing/2014/main" id="{52D9B2D8-2509-B820-26D0-E718410A63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4132069">
            <a:off x="1944269" y="2468151"/>
            <a:ext cx="1523773" cy="1523773"/>
          </a:xfrm>
          <a:prstGeom prst="rect">
            <a:avLst/>
          </a:prstGeom>
        </p:spPr>
      </p:pic>
      <p:pic>
        <p:nvPicPr>
          <p:cNvPr id="28" name="Graphic 27" descr="Cursor outline">
            <a:extLst>
              <a:ext uri="{FF2B5EF4-FFF2-40B4-BE49-F238E27FC236}">
                <a16:creationId xmlns:a16="http://schemas.microsoft.com/office/drawing/2014/main" id="{E82F2D12-0EB7-FA6F-FA40-2C2177E0A5E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7746" y="5298497"/>
            <a:ext cx="359353" cy="35935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E01B6E70-B17C-7712-F898-A67AE55765BE}"/>
              </a:ext>
            </a:extLst>
          </p:cNvPr>
          <p:cNvSpPr/>
          <p:nvPr/>
        </p:nvSpPr>
        <p:spPr>
          <a:xfrm>
            <a:off x="460863" y="675164"/>
            <a:ext cx="2769526" cy="390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Page Title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93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17364</TotalTime>
  <Words>275</Words>
  <Application>Microsoft Office PowerPoint</Application>
  <PresentationFormat>Custom</PresentationFormat>
  <Paragraphs>56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2423</cp:revision>
  <dcterms:created xsi:type="dcterms:W3CDTF">2017-07-21T05:01:19Z</dcterms:created>
  <dcterms:modified xsi:type="dcterms:W3CDTF">2022-06-08T05:54:43Z</dcterms:modified>
</cp:coreProperties>
</file>