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23" r:id="rId2"/>
    <p:sldId id="1226" r:id="rId3"/>
    <p:sldId id="1227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2E2E2"/>
    <a:srgbClr val="F7F7F7"/>
    <a:srgbClr val="F0F0F0"/>
    <a:srgbClr val="F4F4F4"/>
    <a:srgbClr val="B4B4B4"/>
    <a:srgbClr val="FDF3ED"/>
    <a:srgbClr val="FDF3D5"/>
    <a:srgbClr val="FFF5D5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1ECA0E-44EA-4E82-AD00-9DB870E04209}" v="6" dt="2022-03-17T08:36:04.367"/>
    <p1510:client id="{74D6F937-1F37-4E25-933E-1896BE5D4DD0}" v="5" dt="2022-03-16T09:39:08.1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67" d="100"/>
          <a:sy n="67" d="100"/>
        </p:scale>
        <p:origin x="72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74D6F937-1F37-4E25-933E-1896BE5D4DD0}"/>
    <pc:docChg chg="undo custSel addSld modSld">
      <pc:chgData name="Subramani K" userId="bf009f75-d47a-408b-a678-4666a6eafc4c" providerId="ADAL" clId="{74D6F937-1F37-4E25-933E-1896BE5D4DD0}" dt="2022-03-16T09:39:08.108" v="35"/>
      <pc:docMkLst>
        <pc:docMk/>
      </pc:docMkLst>
      <pc:sldChg chg="addSp delSp modSp mod">
        <pc:chgData name="Subramani K" userId="bf009f75-d47a-408b-a678-4666a6eafc4c" providerId="ADAL" clId="{74D6F937-1F37-4E25-933E-1896BE5D4DD0}" dt="2022-03-16T09:38:31.600" v="27"/>
        <pc:sldMkLst>
          <pc:docMk/>
          <pc:sldMk cId="2508173990" sldId="1202"/>
        </pc:sldMkLst>
        <pc:spChg chg="mod">
          <ac:chgData name="Subramani K" userId="bf009f75-d47a-408b-a678-4666a6eafc4c" providerId="ADAL" clId="{74D6F937-1F37-4E25-933E-1896BE5D4DD0}" dt="2022-03-16T07:28:27.950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74D6F937-1F37-4E25-933E-1896BE5D4DD0}" dt="2022-03-16T07:28:38.477" v="1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74D6F937-1F37-4E25-933E-1896BE5D4DD0}" dt="2022-03-16T09:38:31.600" v="27"/>
          <ac:spMkLst>
            <pc:docMk/>
            <pc:sldMk cId="2508173990" sldId="1202"/>
            <ac:spMk id="15" creationId="{00A95AC6-B860-483F-A64C-9A6E9B910A8A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4" creationId="{BB4ED635-B0BB-4BD8-8588-37AC6F1F8E73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5" creationId="{98789434-D8C8-453B-B1DC-E5E37F7D74F0}"/>
          </ac:spMkLst>
        </pc:spChg>
        <pc:spChg chg="del">
          <ac:chgData name="Subramani K" userId="bf009f75-d47a-408b-a678-4666a6eafc4c" providerId="ADAL" clId="{74D6F937-1F37-4E25-933E-1896BE5D4DD0}" dt="2022-03-16T07:30:19.737" v="3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0" creationId="{CAF7BCE8-CA8D-4620-86E6-3CEDC55DF1F9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1" creationId="{2EE7CFF7-2D3A-46BF-8F82-E1B69AB72BF0}"/>
          </ac:spMkLst>
        </pc:s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3" creationId="{5E1BB71B-1A5B-4C9B-8236-99DB73313A80}"/>
          </ac:grpSpMkLst>
        </pc:gr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9" creationId="{56AAD72A-2702-4ECC-B8E0-781E02F3A059}"/>
          </ac:grpSpMkLst>
        </pc:grpChg>
        <pc:picChg chg="add 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8:50.949" v="32"/>
        <pc:sldMkLst>
          <pc:docMk/>
          <pc:sldMk cId="1546849054" sldId="1203"/>
        </pc:sldMkLst>
        <pc:spChg chg="del mod">
          <ac:chgData name="Subramani K" userId="bf009f75-d47a-408b-a678-4666a6eafc4c" providerId="ADAL" clId="{74D6F937-1F37-4E25-933E-1896BE5D4DD0}" dt="2022-03-16T09:38:47.326" v="31" actId="478"/>
          <ac:spMkLst>
            <pc:docMk/>
            <pc:sldMk cId="1546849054" sldId="1203"/>
            <ac:spMk id="10" creationId="{BC95729D-B7AA-469F-AC09-0690AD9DD1CD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2" creationId="{CDEF56F0-AC6C-4D95-8DF9-D5511B1863F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8" creationId="{F5C45E52-EAF3-4B2E-9643-68C65B0D3A81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2" creationId="{FB406327-CE63-445D-B50C-6C3E1FB3763A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4" creationId="{F0D4D71E-9AA0-4804-AC45-554B29E2680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7" creationId="{10D37744-547B-4DAF-97BA-6F667CB19B1C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8" creationId="{BBC42A60-3F65-4E60-9BD2-CE1E2E65CD86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9" creationId="{EE984272-4FDD-4200-8D10-E912A1A23622}"/>
          </ac:spMkLst>
        </pc:s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3" creationId="{5E1BB71B-1A5B-4C9B-8236-99DB73313A80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9" creationId="{56AAD72A-2702-4ECC-B8E0-781E02F3A059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3" creationId="{F9044E73-E4D9-4176-8B4C-AF848067113B}"/>
          </ac:grpSpMkLst>
        </pc:grpChg>
        <pc:grpChg chg="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5" creationId="{E00A553B-E1F6-4A7D-8DDF-59F8E4E6B972}"/>
          </ac:grpSpMkLst>
        </pc:grp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6" creationId="{790E7E84-D335-452B-9991-84A8FAC0A853}"/>
          </ac:picMkLst>
        </pc:pic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7" creationId="{1C887B42-FB89-4FF2-8D82-31C00464F397}"/>
          </ac:picMkLst>
        </pc:picChg>
        <pc:picChg chg="mod">
          <ac:chgData name="Subramani K" userId="bf009f75-d47a-408b-a678-4666a6eafc4c" providerId="ADAL" clId="{74D6F937-1F37-4E25-933E-1896BE5D4DD0}" dt="2022-03-16T09:38:50.949" v="32"/>
          <ac:picMkLst>
            <pc:docMk/>
            <pc:sldMk cId="1546849054" sldId="1203"/>
            <ac:picMk id="36" creationId="{3921ED5A-1998-498D-809B-FF368F8AB1D3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9:08.108" v="35"/>
        <pc:sldMkLst>
          <pc:docMk/>
          <pc:sldMk cId="796193602" sldId="1204"/>
        </pc:sldMkLst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18" creationId="{94BF894B-87EC-4C2D-8DC3-063361E11F37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3" creationId="{654543BF-66DA-41DE-87CF-A72CBE2018E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4" creationId="{3FE24878-C048-468C-A944-7A1BEE76E410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5" creationId="{960FFB69-1C36-4CCD-B3EE-225C0064671D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6" creationId="{285A2C97-996B-4F00-836B-FFE18D33C992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7" creationId="{9FA8A42F-15F7-4288-8A73-0E5918145CEE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8" creationId="{BBC42A60-3F65-4E60-9BD2-CE1E2E65CD86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9" creationId="{EE984272-4FDD-4200-8D10-E912A1A23622}"/>
          </ac:spMkLst>
        </pc:spChg>
        <pc:grpChg chg="add mod">
          <ac:chgData name="Subramani K" userId="bf009f75-d47a-408b-a678-4666a6eafc4c" providerId="ADAL" clId="{74D6F937-1F37-4E25-933E-1896BE5D4DD0}" dt="2022-03-16T09:39:08.108" v="35"/>
          <ac:grpSpMkLst>
            <pc:docMk/>
            <pc:sldMk cId="796193602" sldId="1204"/>
            <ac:grpSpMk id="19" creationId="{ACE86A16-21F9-419D-A6E5-45047ED69573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33" creationId="{F9044E73-E4D9-4176-8B4C-AF848067113B}"/>
          </ac:grpSpMkLst>
        </pc:grpChg>
        <pc:picChg chg="add mod">
          <ac:chgData name="Subramani K" userId="bf009f75-d47a-408b-a678-4666a6eafc4c" providerId="ADAL" clId="{74D6F937-1F37-4E25-933E-1896BE5D4DD0}" dt="2022-03-16T09:39:08.108" v="35"/>
          <ac:picMkLst>
            <pc:docMk/>
            <pc:sldMk cId="796193602" sldId="1204"/>
            <ac:picMk id="29" creationId="{B378DC3F-5E4D-4FD5-A273-800C616C695E}"/>
          </ac:picMkLst>
        </pc:pic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lakshmikanth" userId="34ec4a14-2b32-4e23-8e6c-bf79444b9b1f" providerId="ADAL" clId="{2D1ECA0E-44EA-4E82-AD00-9DB870E04209}"/>
    <pc:docChg chg="undo custSel modSld delMainMaster">
      <pc:chgData name="lakshmikanth" userId="34ec4a14-2b32-4e23-8e6c-bf79444b9b1f" providerId="ADAL" clId="{2D1ECA0E-44EA-4E82-AD00-9DB870E04209}" dt="2022-03-17T08:36:43.574" v="37" actId="20577"/>
      <pc:docMkLst>
        <pc:docMk/>
      </pc:docMkLst>
      <pc:sldChg chg="modSp mod">
        <pc:chgData name="lakshmikanth" userId="34ec4a14-2b32-4e23-8e6c-bf79444b9b1f" providerId="ADAL" clId="{2D1ECA0E-44EA-4E82-AD00-9DB870E04209}" dt="2022-03-17T08:36:19.367" v="33" actId="1076"/>
        <pc:sldMkLst>
          <pc:docMk/>
          <pc:sldMk cId="2508173990" sldId="1202"/>
        </pc:sldMkLst>
        <pc:spChg chg="mod">
          <ac:chgData name="lakshmikanth" userId="34ec4a14-2b32-4e23-8e6c-bf79444b9b1f" providerId="ADAL" clId="{2D1ECA0E-44EA-4E82-AD00-9DB870E04209}" dt="2022-03-16T14:01:51.202" v="11" actId="6549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2D1ECA0E-44EA-4E82-AD00-9DB870E04209}" dt="2022-03-17T08:36:19.367" v="33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3" creationId="{5E1BB71B-1A5B-4C9B-8236-99DB73313A80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9" creationId="{56AAD72A-2702-4ECC-B8E0-781E02F3A059}"/>
          </ac:grpSpMkLst>
        </pc:grp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mod">
        <pc:chgData name="lakshmikanth" userId="34ec4a14-2b32-4e23-8e6c-bf79444b9b1f" providerId="ADAL" clId="{2D1ECA0E-44EA-4E82-AD00-9DB870E04209}" dt="2022-03-17T08:36:40.073" v="36" actId="20577"/>
        <pc:sldMkLst>
          <pc:docMk/>
          <pc:sldMk cId="1546849054" sldId="1203"/>
        </pc:sldMkLst>
        <pc:spChg chg="del">
          <ac:chgData name="lakshmikanth" userId="34ec4a14-2b32-4e23-8e6c-bf79444b9b1f" providerId="ADAL" clId="{2D1ECA0E-44EA-4E82-AD00-9DB870E04209}" dt="2022-03-16T13:58:27.105" v="7" actId="478"/>
          <ac:spMkLst>
            <pc:docMk/>
            <pc:sldMk cId="1546849054" sldId="1203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1:57.839" v="12" actId="478"/>
          <ac:spMkLst>
            <pc:docMk/>
            <pc:sldMk cId="1546849054" sldId="1203"/>
            <ac:spMk id="18" creationId="{13B5DC6C-B666-4F57-A839-103DEF79F36B}"/>
          </ac:spMkLst>
        </pc:spChg>
        <pc:spChg chg="add mod">
          <ac:chgData name="lakshmikanth" userId="34ec4a14-2b32-4e23-8e6c-bf79444b9b1f" providerId="ADAL" clId="{2D1ECA0E-44EA-4E82-AD00-9DB870E04209}" dt="2022-03-17T08:36:40.073" v="36" actId="20577"/>
          <ac:spMkLst>
            <pc:docMk/>
            <pc:sldMk cId="1546849054" sldId="1203"/>
            <ac:spMk id="19" creationId="{087BDAE1-CAC7-4C65-B38F-3B4232C21AA2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8" creationId="{BBC42A60-3F65-4E60-9BD2-CE1E2E65CD86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9" creationId="{EE984272-4FDD-4200-8D10-E912A1A23622}"/>
          </ac:spMkLst>
        </pc:s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21" creationId="{AF5E5829-521F-46AC-BE83-4FF3CF2CC661}"/>
          </ac:grpSpMkLst>
        </pc:gr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33" creationId="{F9044E73-E4D9-4176-8B4C-AF848067113B}"/>
          </ac:grpSpMkLst>
        </pc:grpChg>
      </pc:sldChg>
      <pc:sldChg chg="addSp delSp modSp mod">
        <pc:chgData name="lakshmikanth" userId="34ec4a14-2b32-4e23-8e6c-bf79444b9b1f" providerId="ADAL" clId="{2D1ECA0E-44EA-4E82-AD00-9DB870E04209}" dt="2022-03-17T08:36:43.574" v="37" actId="20577"/>
        <pc:sldMkLst>
          <pc:docMk/>
          <pc:sldMk cId="796193602" sldId="1204"/>
        </pc:sldMkLst>
        <pc:spChg chg="del">
          <ac:chgData name="lakshmikanth" userId="34ec4a14-2b32-4e23-8e6c-bf79444b9b1f" providerId="ADAL" clId="{2D1ECA0E-44EA-4E82-AD00-9DB870E04209}" dt="2022-03-16T13:58:30.964" v="9" actId="478"/>
          <ac:spMkLst>
            <pc:docMk/>
            <pc:sldMk cId="796193602" sldId="1204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2:01.701" v="14" actId="478"/>
          <ac:spMkLst>
            <pc:docMk/>
            <pc:sldMk cId="796193602" sldId="1204"/>
            <ac:spMk id="15" creationId="{79D26253-6909-445A-B39C-9ADFD2326A55}"/>
          </ac:spMkLst>
        </pc:spChg>
        <pc:spChg chg="add mod">
          <ac:chgData name="lakshmikanth" userId="34ec4a14-2b32-4e23-8e6c-bf79444b9b1f" providerId="ADAL" clId="{2D1ECA0E-44EA-4E82-AD00-9DB870E04209}" dt="2022-03-17T08:36:43.574" v="37" actId="20577"/>
          <ac:spMkLst>
            <pc:docMk/>
            <pc:sldMk cId="796193602" sldId="1204"/>
            <ac:spMk id="16" creationId="{2AB1DC7C-A386-494E-861E-0DB16BD5013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18" creationId="{94BF894B-87EC-4C2D-8DC3-063361E11F37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6" creationId="{285A2C97-996B-4F00-836B-FFE18D33C99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7" creationId="{9FA8A42F-15F7-4288-8A73-0E5918145CEE}"/>
          </ac:spMkLst>
        </pc:spChg>
        <pc:grpChg chg="mod">
          <ac:chgData name="lakshmikanth" userId="34ec4a14-2b32-4e23-8e6c-bf79444b9b1f" providerId="ADAL" clId="{2D1ECA0E-44EA-4E82-AD00-9DB870E04209}" dt="2022-03-17T08:36:31.370" v="35" actId="1076"/>
          <ac:grpSpMkLst>
            <pc:docMk/>
            <pc:sldMk cId="796193602" sldId="1204"/>
            <ac:grpSpMk id="19" creationId="{ACE86A16-21F9-419D-A6E5-45047ED69573}"/>
          </ac:grpSpMkLst>
        </pc:grpChg>
        <pc:picChg chg="mod">
          <ac:chgData name="lakshmikanth" userId="34ec4a14-2b32-4e23-8e6c-bf79444b9b1f" providerId="ADAL" clId="{2D1ECA0E-44EA-4E82-AD00-9DB870E04209}" dt="2022-03-17T08:36:31.370" v="35" actId="1076"/>
          <ac:picMkLst>
            <pc:docMk/>
            <pc:sldMk cId="796193602" sldId="1204"/>
            <ac:picMk id="29" creationId="{B378DC3F-5E4D-4FD5-A273-800C616C695E}"/>
          </ac:picMkLst>
        </pc:picChg>
      </pc:sldChg>
      <pc:sldMasterChg chg="del delSldLayout">
        <pc:chgData name="lakshmikanth" userId="34ec4a14-2b32-4e23-8e6c-bf79444b9b1f" providerId="ADAL" clId="{2D1ECA0E-44EA-4E82-AD00-9DB870E04209}" dt="2022-03-17T08:36:00.263" v="27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2D1ECA0E-44EA-4E82-AD00-9DB870E04209}" dt="2022-03-17T08:36:00.257" v="22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2D1ECA0E-44EA-4E82-AD00-9DB870E04209}" dt="2022-03-17T08:36:00.259" v="23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2D1ECA0E-44EA-4E82-AD00-9DB870E04209}" dt="2022-03-17T08:36:00.260" v="24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2D1ECA0E-44EA-4E82-AD00-9DB870E04209}" dt="2022-03-17T08:36:00.261" v="25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2D1ECA0E-44EA-4E82-AD00-9DB870E04209}" dt="2022-03-17T08:36:00.262" v="26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2D1ECA0E-44EA-4E82-AD00-9DB870E04209}" dt="2022-03-17T08:36:06.871" v="30" actId="2696"/>
        <pc:sldMasterMkLst>
          <pc:docMk/>
          <pc:sldMasterMk cId="3538645204" sldId="2147483684"/>
        </pc:sldMasterMkLst>
        <pc:sldLayoutChg chg="del">
          <pc:chgData name="lakshmikanth" userId="34ec4a14-2b32-4e23-8e6c-bf79444b9b1f" providerId="ADAL" clId="{2D1ECA0E-44EA-4E82-AD00-9DB870E04209}" dt="2022-03-17T08:36:06.871" v="30" actId="2696"/>
          <pc:sldLayoutMkLst>
            <pc:docMk/>
            <pc:sldMasterMk cId="3538645204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2D1ECA0E-44EA-4E82-AD00-9DB870E04209}" dt="2022-03-17T08:36:06.035" v="28" actId="2696"/>
          <pc:sldLayoutMkLst>
            <pc:docMk/>
            <pc:sldMasterMk cId="3538645204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2D1ECA0E-44EA-4E82-AD00-9DB870E04209}" dt="2022-03-17T08:36:06.378" v="29" actId="2696"/>
          <pc:sldLayoutMkLst>
            <pc:docMk/>
            <pc:sldMasterMk cId="3538645204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@eidesign.net" userId="bf009f75-d47a-408b-a678-4666a6eafc4c" providerId="ADAL" clId="{74D6F937-1F37-4E25-933E-1896BE5D4DD0}"/>
    <pc:docChg chg="custSel modSld">
      <pc:chgData name="subramani@eidesign.net" userId="bf009f75-d47a-408b-a678-4666a6eafc4c" providerId="ADAL" clId="{74D6F937-1F37-4E25-933E-1896BE5D4DD0}" dt="2022-03-17T13:09:55.166" v="1" actId="478"/>
      <pc:docMkLst>
        <pc:docMk/>
      </pc:docMkLst>
      <pc:sldChg chg="delSp mod">
        <pc:chgData name="subramani@eidesign.net" userId="bf009f75-d47a-408b-a678-4666a6eafc4c" providerId="ADAL" clId="{74D6F937-1F37-4E25-933E-1896BE5D4DD0}" dt="2022-03-17T13:09:49.477" v="0" actId="478"/>
        <pc:sldMkLst>
          <pc:docMk/>
          <pc:sldMk cId="1546849054" sldId="1203"/>
        </pc:sldMkLst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9" creationId="{087BDAE1-CAC7-4C65-B38F-3B4232C21AA2}"/>
          </ac:spMkLst>
        </pc:spChg>
      </pc:sldChg>
      <pc:sldChg chg="delSp mod">
        <pc:chgData name="subramani@eidesign.net" userId="bf009f75-d47a-408b-a678-4666a6eafc4c" providerId="ADAL" clId="{74D6F937-1F37-4E25-933E-1896BE5D4DD0}" dt="2022-03-17T13:09:55.166" v="1" actId="478"/>
        <pc:sldMkLst>
          <pc:docMk/>
          <pc:sldMk cId="796193602" sldId="1204"/>
        </pc:sldMkLst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6" creationId="{2AB1DC7C-A386-494E-861E-0DB16BD5013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13/06/2022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188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53864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8E2BDBC-BF99-1256-4AAF-DD5187BAC7F4}"/>
              </a:ext>
            </a:extLst>
          </p:cNvPr>
          <p:cNvSpPr/>
          <p:nvPr/>
        </p:nvSpPr>
        <p:spPr>
          <a:xfrm>
            <a:off x="0" y="2114550"/>
            <a:ext cx="9706595" cy="40052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ADD29D-0022-9F70-2995-9B05A927DFE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 dirty="0"/>
              <a:t>G03-H-Slider-Activity-014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6B66B7-BE4B-C675-BEF7-27C5700296CA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0"/>
            <a:ext cx="8713125" cy="1014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Delivering an impactful greeting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Let’s now explore the four parts of a great greeting. </a:t>
            </a:r>
          </a:p>
        </p:txBody>
      </p:sp>
      <p:pic>
        <p:nvPicPr>
          <p:cNvPr id="20" name="Graphic 19" descr="Cursor with solid fill">
            <a:extLst>
              <a:ext uri="{FF2B5EF4-FFF2-40B4-BE49-F238E27FC236}">
                <a16:creationId xmlns:a16="http://schemas.microsoft.com/office/drawing/2014/main" id="{C9F06354-234A-DE2D-FADB-30AB758EAB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6567" y="1691549"/>
            <a:ext cx="274320" cy="27432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DA801CB8-8CD2-DC8E-D8D6-D26F0F2F00B8}"/>
              </a:ext>
            </a:extLst>
          </p:cNvPr>
          <p:cNvSpPr/>
          <p:nvPr/>
        </p:nvSpPr>
        <p:spPr>
          <a:xfrm>
            <a:off x="602333" y="1704434"/>
            <a:ext cx="6369968" cy="523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i="1" dirty="0">
                <a:solidFill>
                  <a:schemeClr val="tx1"/>
                </a:solidFill>
              </a:rPr>
              <a:t>Slide the phone icon to explore each part and see an example.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0B3BC39-8CF8-53FE-EED2-904CCB4DC0E2}"/>
              </a:ext>
            </a:extLst>
          </p:cNvPr>
          <p:cNvSpPr/>
          <p:nvPr/>
        </p:nvSpPr>
        <p:spPr>
          <a:xfrm>
            <a:off x="288001" y="2855309"/>
            <a:ext cx="2340900" cy="319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Content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2B33F42-41D3-4044-2AE3-B1DC9C76E844}"/>
              </a:ext>
            </a:extLst>
          </p:cNvPr>
          <p:cNvSpPr/>
          <p:nvPr/>
        </p:nvSpPr>
        <p:spPr>
          <a:xfrm>
            <a:off x="288001" y="5279893"/>
            <a:ext cx="2340900" cy="319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Examples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19C3BE0-7FB7-4656-D23C-019D1AB9C6A2}"/>
              </a:ext>
            </a:extLst>
          </p:cNvPr>
          <p:cNvGrpSpPr/>
          <p:nvPr/>
        </p:nvGrpSpPr>
        <p:grpSpPr>
          <a:xfrm>
            <a:off x="1119821" y="3798075"/>
            <a:ext cx="7385755" cy="909278"/>
            <a:chOff x="415286" y="3498274"/>
            <a:chExt cx="8218953" cy="1011855"/>
          </a:xfrm>
        </p:grpSpPr>
        <p:pic>
          <p:nvPicPr>
            <p:cNvPr id="4" name="Picture 3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0901D390-B15B-3346-0924-9CA10FD3912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286" y="3754626"/>
              <a:ext cx="504020" cy="525317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EE4E10E-E92B-7C1A-29F4-830B368717B9}"/>
                </a:ext>
              </a:extLst>
            </p:cNvPr>
            <p:cNvCxnSpPr/>
            <p:nvPr/>
          </p:nvCxnSpPr>
          <p:spPr>
            <a:xfrm>
              <a:off x="842963" y="4017459"/>
              <a:ext cx="7729537" cy="0"/>
            </a:xfrm>
            <a:prstGeom prst="line">
              <a:avLst/>
            </a:prstGeom>
            <a:ln w="28575" cap="rnd">
              <a:solidFill>
                <a:schemeClr val="tx1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06291FA-9134-C618-BB79-B7A47F2F1543}"/>
                </a:ext>
              </a:extLst>
            </p:cNvPr>
            <p:cNvSpPr/>
            <p:nvPr/>
          </p:nvSpPr>
          <p:spPr>
            <a:xfrm>
              <a:off x="8454452" y="3927519"/>
              <a:ext cx="179787" cy="17978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" name="Hexagon 8">
              <a:extLst>
                <a:ext uri="{FF2B5EF4-FFF2-40B4-BE49-F238E27FC236}">
                  <a16:creationId xmlns:a16="http://schemas.microsoft.com/office/drawing/2014/main" id="{7C1ABE9F-A88D-DFAD-78ED-34AF3CA11867}"/>
                </a:ext>
              </a:extLst>
            </p:cNvPr>
            <p:cNvSpPr/>
            <p:nvPr/>
          </p:nvSpPr>
          <p:spPr>
            <a:xfrm>
              <a:off x="1349117" y="3498274"/>
              <a:ext cx="1173752" cy="1011855"/>
            </a:xfrm>
            <a:prstGeom prst="hexagon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0" name="Hexagon 29">
              <a:extLst>
                <a:ext uri="{FF2B5EF4-FFF2-40B4-BE49-F238E27FC236}">
                  <a16:creationId xmlns:a16="http://schemas.microsoft.com/office/drawing/2014/main" id="{856598E4-27F6-42D9-2F5F-5F73E12BDA75}"/>
                </a:ext>
              </a:extLst>
            </p:cNvPr>
            <p:cNvSpPr/>
            <p:nvPr/>
          </p:nvSpPr>
          <p:spPr>
            <a:xfrm>
              <a:off x="3160095" y="3498274"/>
              <a:ext cx="1173752" cy="1011855"/>
            </a:xfrm>
            <a:prstGeom prst="hexagon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2" name="Hexagon 31">
              <a:extLst>
                <a:ext uri="{FF2B5EF4-FFF2-40B4-BE49-F238E27FC236}">
                  <a16:creationId xmlns:a16="http://schemas.microsoft.com/office/drawing/2014/main" id="{6C886C60-2919-BD53-AD4A-48C7CED331BE}"/>
                </a:ext>
              </a:extLst>
            </p:cNvPr>
            <p:cNvSpPr/>
            <p:nvPr/>
          </p:nvSpPr>
          <p:spPr>
            <a:xfrm>
              <a:off x="4971073" y="3498274"/>
              <a:ext cx="1173752" cy="1011855"/>
            </a:xfrm>
            <a:prstGeom prst="hexagon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3" name="Hexagon 32">
              <a:extLst>
                <a:ext uri="{FF2B5EF4-FFF2-40B4-BE49-F238E27FC236}">
                  <a16:creationId xmlns:a16="http://schemas.microsoft.com/office/drawing/2014/main" id="{F3D5E3DB-DF05-D504-AEA3-D75887827978}"/>
                </a:ext>
              </a:extLst>
            </p:cNvPr>
            <p:cNvSpPr/>
            <p:nvPr/>
          </p:nvSpPr>
          <p:spPr>
            <a:xfrm>
              <a:off x="6782051" y="3498274"/>
              <a:ext cx="1173752" cy="1011855"/>
            </a:xfrm>
            <a:prstGeom prst="hexagon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321D3C0-BFFC-E3FF-16EF-C7E55DC404CF}"/>
                </a:ext>
              </a:extLst>
            </p:cNvPr>
            <p:cNvSpPr/>
            <p:nvPr/>
          </p:nvSpPr>
          <p:spPr>
            <a:xfrm>
              <a:off x="1893192" y="3862388"/>
              <a:ext cx="480161" cy="4175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2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F7EF4FF-45E7-C737-CFDE-942842B4AE61}"/>
                </a:ext>
              </a:extLst>
            </p:cNvPr>
            <p:cNvSpPr/>
            <p:nvPr/>
          </p:nvSpPr>
          <p:spPr>
            <a:xfrm>
              <a:off x="5464955" y="3862388"/>
              <a:ext cx="480161" cy="4175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20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724F4676-10BC-B914-0F91-5CCE352CAFE6}"/>
                </a:ext>
              </a:extLst>
            </p:cNvPr>
            <p:cNvSpPr/>
            <p:nvPr/>
          </p:nvSpPr>
          <p:spPr>
            <a:xfrm>
              <a:off x="3658636" y="3872304"/>
              <a:ext cx="480161" cy="4175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2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C519ED6-5BEF-109D-61AE-EB2F466B61EB}"/>
                </a:ext>
              </a:extLst>
            </p:cNvPr>
            <p:cNvSpPr/>
            <p:nvPr/>
          </p:nvSpPr>
          <p:spPr>
            <a:xfrm>
              <a:off x="7311401" y="3862387"/>
              <a:ext cx="480161" cy="4175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2000" dirty="0">
                  <a:solidFill>
                    <a:schemeClr val="tx1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829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8E2BDBC-BF99-1256-4AAF-DD5187BAC7F4}"/>
              </a:ext>
            </a:extLst>
          </p:cNvPr>
          <p:cNvSpPr/>
          <p:nvPr/>
        </p:nvSpPr>
        <p:spPr>
          <a:xfrm>
            <a:off x="0" y="2114550"/>
            <a:ext cx="9706595" cy="40052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0"/>
            <a:ext cx="8713125" cy="1014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Delivering an impactful greeting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Let’s now explore the four parts of a great greeting. </a:t>
            </a:r>
          </a:p>
        </p:txBody>
      </p:sp>
      <p:pic>
        <p:nvPicPr>
          <p:cNvPr id="20" name="Graphic 19" descr="Cursor with solid fill">
            <a:extLst>
              <a:ext uri="{FF2B5EF4-FFF2-40B4-BE49-F238E27FC236}">
                <a16:creationId xmlns:a16="http://schemas.microsoft.com/office/drawing/2014/main" id="{C9F06354-234A-DE2D-FADB-30AB758EAB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6567" y="1691549"/>
            <a:ext cx="274320" cy="27432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DA801CB8-8CD2-DC8E-D8D6-D26F0F2F00B8}"/>
              </a:ext>
            </a:extLst>
          </p:cNvPr>
          <p:cNvSpPr/>
          <p:nvPr/>
        </p:nvSpPr>
        <p:spPr>
          <a:xfrm>
            <a:off x="602333" y="1704434"/>
            <a:ext cx="6369968" cy="523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i="1" dirty="0">
                <a:solidFill>
                  <a:schemeClr val="tx1"/>
                </a:solidFill>
              </a:rPr>
              <a:t>Slide the phone icon to explore each part and see an example.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0B3BC39-8CF8-53FE-EED2-904CCB4DC0E2}"/>
              </a:ext>
            </a:extLst>
          </p:cNvPr>
          <p:cNvSpPr/>
          <p:nvPr/>
        </p:nvSpPr>
        <p:spPr>
          <a:xfrm>
            <a:off x="288001" y="2855309"/>
            <a:ext cx="2340900" cy="319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Content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2B33F42-41D3-4044-2AE3-B1DC9C76E844}"/>
              </a:ext>
            </a:extLst>
          </p:cNvPr>
          <p:cNvSpPr/>
          <p:nvPr/>
        </p:nvSpPr>
        <p:spPr>
          <a:xfrm>
            <a:off x="288001" y="5279893"/>
            <a:ext cx="2340900" cy="319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Examples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EE4E10E-E92B-7C1A-29F4-830B368717B9}"/>
              </a:ext>
            </a:extLst>
          </p:cNvPr>
          <p:cNvCxnSpPr/>
          <p:nvPr/>
        </p:nvCxnSpPr>
        <p:spPr>
          <a:xfrm>
            <a:off x="1504143" y="4264628"/>
            <a:ext cx="6945953" cy="0"/>
          </a:xfrm>
          <a:prstGeom prst="line">
            <a:avLst/>
          </a:prstGeom>
          <a:ln w="28575" cap="rnd">
            <a:solidFill>
              <a:schemeClr val="tx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106291FA-9134-C618-BB79-B7A47F2F1543}"/>
              </a:ext>
            </a:extLst>
          </p:cNvPr>
          <p:cNvSpPr/>
          <p:nvPr/>
        </p:nvSpPr>
        <p:spPr>
          <a:xfrm>
            <a:off x="8344015" y="4183805"/>
            <a:ext cx="161561" cy="16156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7C1ABE9F-A88D-DFAD-78ED-34AF3CA11867}"/>
              </a:ext>
            </a:extLst>
          </p:cNvPr>
          <p:cNvSpPr/>
          <p:nvPr/>
        </p:nvSpPr>
        <p:spPr>
          <a:xfrm>
            <a:off x="1958985" y="3798075"/>
            <a:ext cx="1054763" cy="909278"/>
          </a:xfrm>
          <a:prstGeom prst="hexag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Hexagon 29">
            <a:extLst>
              <a:ext uri="{FF2B5EF4-FFF2-40B4-BE49-F238E27FC236}">
                <a16:creationId xmlns:a16="http://schemas.microsoft.com/office/drawing/2014/main" id="{856598E4-27F6-42D9-2F5F-5F73E12BDA75}"/>
              </a:ext>
            </a:extLst>
          </p:cNvPr>
          <p:cNvSpPr/>
          <p:nvPr/>
        </p:nvSpPr>
        <p:spPr>
          <a:xfrm>
            <a:off x="3586375" y="3798075"/>
            <a:ext cx="1054763" cy="909278"/>
          </a:xfrm>
          <a:prstGeom prst="hexag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2" name="Hexagon 31">
            <a:extLst>
              <a:ext uri="{FF2B5EF4-FFF2-40B4-BE49-F238E27FC236}">
                <a16:creationId xmlns:a16="http://schemas.microsoft.com/office/drawing/2014/main" id="{6C886C60-2919-BD53-AD4A-48C7CED331BE}"/>
              </a:ext>
            </a:extLst>
          </p:cNvPr>
          <p:cNvSpPr/>
          <p:nvPr/>
        </p:nvSpPr>
        <p:spPr>
          <a:xfrm>
            <a:off x="5213765" y="3798075"/>
            <a:ext cx="1054763" cy="909278"/>
          </a:xfrm>
          <a:prstGeom prst="hexag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3" name="Hexagon 32">
            <a:extLst>
              <a:ext uri="{FF2B5EF4-FFF2-40B4-BE49-F238E27FC236}">
                <a16:creationId xmlns:a16="http://schemas.microsoft.com/office/drawing/2014/main" id="{F3D5E3DB-DF05-D504-AEA3-D75887827978}"/>
              </a:ext>
            </a:extLst>
          </p:cNvPr>
          <p:cNvSpPr/>
          <p:nvPr/>
        </p:nvSpPr>
        <p:spPr>
          <a:xfrm>
            <a:off x="6841154" y="3798075"/>
            <a:ext cx="1054763" cy="909278"/>
          </a:xfrm>
          <a:prstGeom prst="hexag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321D3C0-BFFC-E3FF-16EF-C7E55DC404CF}"/>
              </a:ext>
            </a:extLst>
          </p:cNvPr>
          <p:cNvSpPr/>
          <p:nvPr/>
        </p:nvSpPr>
        <p:spPr>
          <a:xfrm>
            <a:off x="2447905" y="4125277"/>
            <a:ext cx="431485" cy="375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F7EF4FF-45E7-C737-CFDE-942842B4AE61}"/>
              </a:ext>
            </a:extLst>
          </p:cNvPr>
          <p:cNvSpPr/>
          <p:nvPr/>
        </p:nvSpPr>
        <p:spPr>
          <a:xfrm>
            <a:off x="5657579" y="4125277"/>
            <a:ext cx="431485" cy="375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24F4676-10BC-B914-0F91-5CCE352CAFE6}"/>
              </a:ext>
            </a:extLst>
          </p:cNvPr>
          <p:cNvSpPr/>
          <p:nvPr/>
        </p:nvSpPr>
        <p:spPr>
          <a:xfrm>
            <a:off x="4034376" y="4134188"/>
            <a:ext cx="431485" cy="375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C519ED6-5BEF-109D-61AE-EB2F466B61EB}"/>
              </a:ext>
            </a:extLst>
          </p:cNvPr>
          <p:cNvSpPr/>
          <p:nvPr/>
        </p:nvSpPr>
        <p:spPr>
          <a:xfrm>
            <a:off x="7316841" y="4125276"/>
            <a:ext cx="431485" cy="375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000" dirty="0">
                <a:solidFill>
                  <a:schemeClr val="tx1"/>
                </a:solidFill>
              </a:rPr>
              <a:t>4</a:t>
            </a:r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0901D390-B15B-3346-0924-9CA10FD391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4063" y="4028439"/>
            <a:ext cx="452925" cy="472063"/>
          </a:xfrm>
          <a:prstGeom prst="rect">
            <a:avLst/>
          </a:prstGeom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5E6F0F05-272E-42EF-BCDB-342347F376B9}"/>
              </a:ext>
            </a:extLst>
          </p:cNvPr>
          <p:cNvSpPr/>
          <p:nvPr/>
        </p:nvSpPr>
        <p:spPr>
          <a:xfrm>
            <a:off x="1425213" y="2593298"/>
            <a:ext cx="1958586" cy="909275"/>
          </a:xfrm>
          <a:prstGeom prst="wedgeRectCallout">
            <a:avLst>
              <a:gd name="adj1" fmla="val 6835"/>
              <a:gd name="adj2" fmla="val 7239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CED82A8-B01E-CAA4-12A7-1744457D4DC9}"/>
              </a:ext>
            </a:extLst>
          </p:cNvPr>
          <p:cNvSpPr/>
          <p:nvPr/>
        </p:nvSpPr>
        <p:spPr>
          <a:xfrm>
            <a:off x="1504143" y="2654297"/>
            <a:ext cx="1958586" cy="8752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Greeting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Breaks the ice; smile and speak slowly</a:t>
            </a:r>
          </a:p>
        </p:txBody>
      </p:sp>
      <p:sp>
        <p:nvSpPr>
          <p:cNvPr id="29" name="Speech Bubble: Rectangle 28">
            <a:extLst>
              <a:ext uri="{FF2B5EF4-FFF2-40B4-BE49-F238E27FC236}">
                <a16:creationId xmlns:a16="http://schemas.microsoft.com/office/drawing/2014/main" id="{0F62F66A-FC31-0DD9-9192-9DE35189A4E1}"/>
              </a:ext>
            </a:extLst>
          </p:cNvPr>
          <p:cNvSpPr/>
          <p:nvPr/>
        </p:nvSpPr>
        <p:spPr>
          <a:xfrm flipV="1">
            <a:off x="1425213" y="4927347"/>
            <a:ext cx="1958586" cy="909275"/>
          </a:xfrm>
          <a:prstGeom prst="wedgeRectCallout">
            <a:avLst>
              <a:gd name="adj1" fmla="val 6835"/>
              <a:gd name="adj2" fmla="val 7239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DD0B6F5-5EAD-EF4C-B5CF-D59514E3E8F9}"/>
              </a:ext>
            </a:extLst>
          </p:cNvPr>
          <p:cNvSpPr/>
          <p:nvPr/>
        </p:nvSpPr>
        <p:spPr>
          <a:xfrm>
            <a:off x="1458451" y="5026797"/>
            <a:ext cx="1958586" cy="7538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“Good evening!”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D726EE0E-C7F4-91AF-41A7-7A7B5A901A9E}"/>
              </a:ext>
            </a:extLst>
          </p:cNvPr>
          <p:cNvSpPr/>
          <p:nvPr/>
        </p:nvSpPr>
        <p:spPr>
          <a:xfrm>
            <a:off x="1401156" y="4171378"/>
            <a:ext cx="161561" cy="16156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555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8E2BDBC-BF99-1256-4AAF-DD5187BAC7F4}"/>
              </a:ext>
            </a:extLst>
          </p:cNvPr>
          <p:cNvSpPr/>
          <p:nvPr/>
        </p:nvSpPr>
        <p:spPr>
          <a:xfrm>
            <a:off x="0" y="2114550"/>
            <a:ext cx="9706595" cy="40052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0"/>
            <a:ext cx="8713125" cy="1014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Delivering an impactful greeting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Let’s now explore the four parts of a great greeting. </a:t>
            </a:r>
          </a:p>
        </p:txBody>
      </p:sp>
      <p:pic>
        <p:nvPicPr>
          <p:cNvPr id="20" name="Graphic 19" descr="Cursor with solid fill">
            <a:extLst>
              <a:ext uri="{FF2B5EF4-FFF2-40B4-BE49-F238E27FC236}">
                <a16:creationId xmlns:a16="http://schemas.microsoft.com/office/drawing/2014/main" id="{C9F06354-234A-DE2D-FADB-30AB758EAB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6567" y="1691549"/>
            <a:ext cx="274320" cy="27432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DA801CB8-8CD2-DC8E-D8D6-D26F0F2F00B8}"/>
              </a:ext>
            </a:extLst>
          </p:cNvPr>
          <p:cNvSpPr/>
          <p:nvPr/>
        </p:nvSpPr>
        <p:spPr>
          <a:xfrm>
            <a:off x="602333" y="1704434"/>
            <a:ext cx="6369968" cy="523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i="1" dirty="0">
                <a:solidFill>
                  <a:schemeClr val="tx1"/>
                </a:solidFill>
              </a:rPr>
              <a:t>Slide the phone icon to explore each part and see an example.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0B3BC39-8CF8-53FE-EED2-904CCB4DC0E2}"/>
              </a:ext>
            </a:extLst>
          </p:cNvPr>
          <p:cNvSpPr/>
          <p:nvPr/>
        </p:nvSpPr>
        <p:spPr>
          <a:xfrm>
            <a:off x="288001" y="2855309"/>
            <a:ext cx="2340900" cy="319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Content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2B33F42-41D3-4044-2AE3-B1DC9C76E844}"/>
              </a:ext>
            </a:extLst>
          </p:cNvPr>
          <p:cNvSpPr/>
          <p:nvPr/>
        </p:nvSpPr>
        <p:spPr>
          <a:xfrm>
            <a:off x="288001" y="5279893"/>
            <a:ext cx="2340900" cy="319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Examples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EE4E10E-E92B-7C1A-29F4-830B368717B9}"/>
              </a:ext>
            </a:extLst>
          </p:cNvPr>
          <p:cNvCxnSpPr/>
          <p:nvPr/>
        </p:nvCxnSpPr>
        <p:spPr>
          <a:xfrm>
            <a:off x="1504143" y="4264628"/>
            <a:ext cx="6945953" cy="0"/>
          </a:xfrm>
          <a:prstGeom prst="line">
            <a:avLst/>
          </a:prstGeom>
          <a:ln w="28575" cap="rnd">
            <a:solidFill>
              <a:schemeClr val="tx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106291FA-9134-C618-BB79-B7A47F2F1543}"/>
              </a:ext>
            </a:extLst>
          </p:cNvPr>
          <p:cNvSpPr/>
          <p:nvPr/>
        </p:nvSpPr>
        <p:spPr>
          <a:xfrm>
            <a:off x="8344015" y="4183805"/>
            <a:ext cx="161561" cy="16156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7C1ABE9F-A88D-DFAD-78ED-34AF3CA11867}"/>
              </a:ext>
            </a:extLst>
          </p:cNvPr>
          <p:cNvSpPr/>
          <p:nvPr/>
        </p:nvSpPr>
        <p:spPr>
          <a:xfrm>
            <a:off x="1958985" y="3798075"/>
            <a:ext cx="1054763" cy="909278"/>
          </a:xfrm>
          <a:prstGeom prst="hexag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Hexagon 29">
            <a:extLst>
              <a:ext uri="{FF2B5EF4-FFF2-40B4-BE49-F238E27FC236}">
                <a16:creationId xmlns:a16="http://schemas.microsoft.com/office/drawing/2014/main" id="{856598E4-27F6-42D9-2F5F-5F73E12BDA75}"/>
              </a:ext>
            </a:extLst>
          </p:cNvPr>
          <p:cNvSpPr/>
          <p:nvPr/>
        </p:nvSpPr>
        <p:spPr>
          <a:xfrm>
            <a:off x="3586375" y="3798075"/>
            <a:ext cx="1054763" cy="909278"/>
          </a:xfrm>
          <a:prstGeom prst="hexag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2" name="Hexagon 31">
            <a:extLst>
              <a:ext uri="{FF2B5EF4-FFF2-40B4-BE49-F238E27FC236}">
                <a16:creationId xmlns:a16="http://schemas.microsoft.com/office/drawing/2014/main" id="{6C886C60-2919-BD53-AD4A-48C7CED331BE}"/>
              </a:ext>
            </a:extLst>
          </p:cNvPr>
          <p:cNvSpPr/>
          <p:nvPr/>
        </p:nvSpPr>
        <p:spPr>
          <a:xfrm>
            <a:off x="5213765" y="3798075"/>
            <a:ext cx="1054763" cy="909278"/>
          </a:xfrm>
          <a:prstGeom prst="hexag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3" name="Hexagon 32">
            <a:extLst>
              <a:ext uri="{FF2B5EF4-FFF2-40B4-BE49-F238E27FC236}">
                <a16:creationId xmlns:a16="http://schemas.microsoft.com/office/drawing/2014/main" id="{F3D5E3DB-DF05-D504-AEA3-D75887827978}"/>
              </a:ext>
            </a:extLst>
          </p:cNvPr>
          <p:cNvSpPr/>
          <p:nvPr/>
        </p:nvSpPr>
        <p:spPr>
          <a:xfrm>
            <a:off x="6841154" y="3798075"/>
            <a:ext cx="1054763" cy="909278"/>
          </a:xfrm>
          <a:prstGeom prst="hexag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321D3C0-BFFC-E3FF-16EF-C7E55DC404CF}"/>
              </a:ext>
            </a:extLst>
          </p:cNvPr>
          <p:cNvSpPr/>
          <p:nvPr/>
        </p:nvSpPr>
        <p:spPr>
          <a:xfrm>
            <a:off x="2447905" y="4125277"/>
            <a:ext cx="431485" cy="375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F7EF4FF-45E7-C737-CFDE-942842B4AE61}"/>
              </a:ext>
            </a:extLst>
          </p:cNvPr>
          <p:cNvSpPr/>
          <p:nvPr/>
        </p:nvSpPr>
        <p:spPr>
          <a:xfrm>
            <a:off x="5657579" y="4125277"/>
            <a:ext cx="431485" cy="375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24F4676-10BC-B914-0F91-5CCE352CAFE6}"/>
              </a:ext>
            </a:extLst>
          </p:cNvPr>
          <p:cNvSpPr/>
          <p:nvPr/>
        </p:nvSpPr>
        <p:spPr>
          <a:xfrm>
            <a:off x="4034376" y="4134188"/>
            <a:ext cx="431485" cy="375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C519ED6-5BEF-109D-61AE-EB2F466B61EB}"/>
              </a:ext>
            </a:extLst>
          </p:cNvPr>
          <p:cNvSpPr/>
          <p:nvPr/>
        </p:nvSpPr>
        <p:spPr>
          <a:xfrm>
            <a:off x="7316841" y="4125276"/>
            <a:ext cx="431485" cy="375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000" dirty="0">
                <a:solidFill>
                  <a:schemeClr val="tx1"/>
                </a:solidFill>
              </a:rPr>
              <a:t>4</a:t>
            </a:r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0901D390-B15B-3346-0924-9CA10FD391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154" y="4028439"/>
            <a:ext cx="452925" cy="472063"/>
          </a:xfrm>
          <a:prstGeom prst="rect">
            <a:avLst/>
          </a:prstGeom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5E6F0F05-272E-42EF-BCDB-342347F376B9}"/>
              </a:ext>
            </a:extLst>
          </p:cNvPr>
          <p:cNvSpPr/>
          <p:nvPr/>
        </p:nvSpPr>
        <p:spPr>
          <a:xfrm>
            <a:off x="3049304" y="2593298"/>
            <a:ext cx="1958586" cy="909275"/>
          </a:xfrm>
          <a:prstGeom prst="wedgeRectCallout">
            <a:avLst>
              <a:gd name="adj1" fmla="val 6835"/>
              <a:gd name="adj2" fmla="val 7239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CED82A8-B01E-CAA4-12A7-1744457D4DC9}"/>
              </a:ext>
            </a:extLst>
          </p:cNvPr>
          <p:cNvSpPr/>
          <p:nvPr/>
        </p:nvSpPr>
        <p:spPr>
          <a:xfrm>
            <a:off x="3128234" y="2654297"/>
            <a:ext cx="1958586" cy="8752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Practice name</a:t>
            </a:r>
          </a:p>
          <a:p>
            <a:r>
              <a:rPr lang="en-US" sz="1600" dirty="0">
                <a:solidFill>
                  <a:schemeClr val="tx1"/>
                </a:solidFill>
              </a:rPr>
              <a:t>Caller knows this, but just confirm</a:t>
            </a:r>
          </a:p>
        </p:txBody>
      </p:sp>
      <p:sp>
        <p:nvSpPr>
          <p:cNvPr id="29" name="Speech Bubble: Rectangle 28">
            <a:extLst>
              <a:ext uri="{FF2B5EF4-FFF2-40B4-BE49-F238E27FC236}">
                <a16:creationId xmlns:a16="http://schemas.microsoft.com/office/drawing/2014/main" id="{0F62F66A-FC31-0DD9-9192-9DE35189A4E1}"/>
              </a:ext>
            </a:extLst>
          </p:cNvPr>
          <p:cNvSpPr/>
          <p:nvPr/>
        </p:nvSpPr>
        <p:spPr>
          <a:xfrm flipV="1">
            <a:off x="3049304" y="4927347"/>
            <a:ext cx="1958586" cy="909275"/>
          </a:xfrm>
          <a:prstGeom prst="wedgeRectCallout">
            <a:avLst>
              <a:gd name="adj1" fmla="val 6835"/>
              <a:gd name="adj2" fmla="val 7239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DD0B6F5-5EAD-EF4C-B5CF-D59514E3E8F9}"/>
              </a:ext>
            </a:extLst>
          </p:cNvPr>
          <p:cNvSpPr/>
          <p:nvPr/>
        </p:nvSpPr>
        <p:spPr>
          <a:xfrm>
            <a:off x="3082542" y="5026797"/>
            <a:ext cx="1958586" cy="7538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“This is Orchid Centre for Aesthetics.”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D726EE0E-C7F4-91AF-41A7-7A7B5A901A9E}"/>
              </a:ext>
            </a:extLst>
          </p:cNvPr>
          <p:cNvSpPr/>
          <p:nvPr/>
        </p:nvSpPr>
        <p:spPr>
          <a:xfrm>
            <a:off x="1401156" y="4171378"/>
            <a:ext cx="161561" cy="16156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89335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17456</TotalTime>
  <Words>177</Words>
  <Application>Microsoft Office PowerPoint</Application>
  <PresentationFormat>Custom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2432</cp:revision>
  <dcterms:created xsi:type="dcterms:W3CDTF">2017-07-21T05:01:19Z</dcterms:created>
  <dcterms:modified xsi:type="dcterms:W3CDTF">2022-06-13T05:44:05Z</dcterms:modified>
</cp:coreProperties>
</file>