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33F90-2682-415F-876E-9E5C23C377D2}" v="1" dt="2022-04-28T11:22:03.9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FAD33F90-2682-415F-876E-9E5C23C377D2}"/>
    <pc:docChg chg="undo custSel modSld">
      <pc:chgData name="Subramani K" userId="bf009f75-d47a-408b-a678-4666a6eafc4c" providerId="ADAL" clId="{FAD33F90-2682-415F-876E-9E5C23C377D2}" dt="2022-04-28T12:06:47.731" v="80" actId="20577"/>
      <pc:docMkLst>
        <pc:docMk/>
      </pc:docMkLst>
      <pc:sldChg chg="addSp modSp mod">
        <pc:chgData name="Subramani K" userId="bf009f75-d47a-408b-a678-4666a6eafc4c" providerId="ADAL" clId="{FAD33F90-2682-415F-876E-9E5C23C377D2}" dt="2022-04-28T12:06:47.731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FAD33F90-2682-415F-876E-9E5C23C377D2}" dt="2022-04-28T11:22:42.903" v="58" actId="20577"/>
          <ac:spMkLst>
            <pc:docMk/>
            <pc:sldMk cId="2508173990" sldId="1202"/>
            <ac:spMk id="10" creationId="{67ED8EF9-84F1-422C-A22B-545102E716C9}"/>
          </ac:spMkLst>
        </pc:spChg>
        <pc:spChg chg="add mod">
          <ac:chgData name="Subramani K" userId="bf009f75-d47a-408b-a678-4666a6eafc4c" providerId="ADAL" clId="{FAD33F90-2682-415F-876E-9E5C23C377D2}" dt="2022-04-28T11:23:18.716" v="64" actId="1035"/>
          <ac:spMkLst>
            <pc:docMk/>
            <pc:sldMk cId="2508173990" sldId="1202"/>
            <ac:spMk id="22" creationId="{C4A2467E-8677-475A-85DB-D297B8B48780}"/>
          </ac:spMkLst>
        </pc:spChg>
        <pc:spChg chg="mod">
          <ac:chgData name="Subramani K" userId="bf009f75-d47a-408b-a678-4666a6eafc4c" providerId="ADAL" clId="{FAD33F90-2682-415F-876E-9E5C23C377D2}" dt="2022-04-28T12:06:47.731" v="80" actId="20577"/>
          <ac:spMkLst>
            <pc:docMk/>
            <pc:sldMk cId="2508173990" sldId="1202"/>
            <ac:spMk id="28" creationId="{434AA221-4D9E-4CF9-8EB9-17748FDE8C58}"/>
          </ac:spMkLst>
        </pc:sp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9" creationId="{0870C9C0-8C0F-42DB-B9C6-717FDF475E73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17" creationId="{304D2C59-41DA-4CB8-8A9A-921998377465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19" creationId="{BA48DE32-2C8C-4FD0-A57B-1907C39900F5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21" creationId="{45069222-0B2C-4938-988A-890DEDE32D99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23" creationId="{B301672B-B772-4754-89B6-C39E460C15E3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50" creationId="{08CFFC78-4CB1-4D5E-B681-FBC99717B08D}"/>
          </ac:picMkLst>
        </pc:picChg>
        <pc:cxnChg chg="add mod">
          <ac:chgData name="Subramani K" userId="bf009f75-d47a-408b-a678-4666a6eafc4c" providerId="ADAL" clId="{FAD33F90-2682-415F-876E-9E5C23C377D2}" dt="2022-04-28T11:23:18.716" v="64" actId="1035"/>
          <ac:cxnSpMkLst>
            <pc:docMk/>
            <pc:sldMk cId="2508173990" sldId="1202"/>
            <ac:cxnSpMk id="20" creationId="{D75A53C9-C9C9-43FA-A075-18E905D93C91}"/>
          </ac:cxnSpMkLst>
        </pc:cxnChg>
      </pc:sldChg>
    </pc:docChg>
  </pc:docChgLst>
  <pc:docChgLst>
    <pc:chgData name="Subramani K" userId="bf009f75-d47a-408b-a678-4666a6eafc4c" providerId="ADAL" clId="{DC6C34F2-4C7A-4B1D-A5A1-4B1376F6CA90}"/>
    <pc:docChg chg="undo custSel delSld modSld">
      <pc:chgData name="Subramani K" userId="bf009f75-d47a-408b-a678-4666a6eafc4c" providerId="ADAL" clId="{DC6C34F2-4C7A-4B1D-A5A1-4B1376F6CA90}" dt="2022-04-20T15:44:08.676" v="192" actId="1076"/>
      <pc:docMkLst>
        <pc:docMk/>
      </pc:docMkLst>
      <pc:sldChg chg="addSp delSp modSp mod">
        <pc:chgData name="Subramani K" userId="bf009f75-d47a-408b-a678-4666a6eafc4c" providerId="ADAL" clId="{DC6C34F2-4C7A-4B1D-A5A1-4B1376F6CA90}" dt="2022-04-20T15:44:08.676" v="192" actId="1076"/>
        <pc:sldMkLst>
          <pc:docMk/>
          <pc:sldMk cId="2508173990" sldId="1202"/>
        </pc:sldMkLst>
        <pc:spChg chg="mod">
          <ac:chgData name="Subramani K" userId="bf009f75-d47a-408b-a678-4666a6eafc4c" providerId="ADAL" clId="{DC6C34F2-4C7A-4B1D-A5A1-4B1376F6CA90}" dt="2022-04-20T15:36:24.437" v="61" actId="207"/>
          <ac:spMkLst>
            <pc:docMk/>
            <pc:sldMk cId="2508173990" sldId="1202"/>
            <ac:spMk id="10" creationId="{67ED8EF9-84F1-422C-A22B-545102E716C9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8" creationId="{89D8AC4B-CFF8-485E-858A-7669BCD5C8B7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9" creationId="{C00244C4-73CE-4D8C-8B3D-C74A18C0A900}"/>
          </ac:spMkLst>
        </pc:spChg>
        <pc:spChg chg="mod">
          <ac:chgData name="Subramani K" userId="bf009f75-d47a-408b-a678-4666a6eafc4c" providerId="ADAL" clId="{DC6C34F2-4C7A-4B1D-A5A1-4B1376F6CA90}" dt="2022-04-20T15:40:21.390" v="116"/>
          <ac:spMkLst>
            <pc:docMk/>
            <pc:sldMk cId="2508173990" sldId="1202"/>
            <ac:spMk id="28" creationId="{434AA221-4D9E-4CF9-8EB9-17748FDE8C58}"/>
          </ac:spMkLst>
        </pc:spChg>
        <pc:spChg chg="add del">
          <ac:chgData name="Subramani K" userId="bf009f75-d47a-408b-a678-4666a6eafc4c" providerId="ADAL" clId="{DC6C34F2-4C7A-4B1D-A5A1-4B1376F6CA90}" dt="2022-04-20T15:36:45.732" v="65" actId="478"/>
          <ac:spMkLst>
            <pc:docMk/>
            <pc:sldMk cId="2508173990" sldId="1202"/>
            <ac:spMk id="31" creationId="{EB01FE03-E840-4682-AAB0-61F8AD73B02B}"/>
          </ac:spMkLst>
        </pc:spChg>
        <pc:spChg chg="add del mod">
          <ac:chgData name="Subramani K" userId="bf009f75-d47a-408b-a678-4666a6eafc4c" providerId="ADAL" clId="{DC6C34F2-4C7A-4B1D-A5A1-4B1376F6CA90}" dt="2022-04-20T15:39:18.829" v="91" actId="478"/>
          <ac:spMkLst>
            <pc:docMk/>
            <pc:sldMk cId="2508173990" sldId="1202"/>
            <ac:spMk id="48" creationId="{FD8679DE-5321-4E73-9BE1-DA04BAAE6719}"/>
          </ac:spMkLst>
        </pc:spChg>
        <pc:spChg chg="add mod">
          <ac:chgData name="Subramani K" userId="bf009f75-d47a-408b-a678-4666a6eafc4c" providerId="ADAL" clId="{DC6C34F2-4C7A-4B1D-A5A1-4B1376F6CA90}" dt="2022-04-20T15:39:57.212" v="114" actId="14100"/>
          <ac:spMkLst>
            <pc:docMk/>
            <pc:sldMk cId="2508173990" sldId="1202"/>
            <ac:spMk id="51" creationId="{DB1E54B5-01FC-49A2-B0EE-B9312EE770E2}"/>
          </ac:spMkLst>
        </pc:spChg>
        <pc:grpChg chg="mod">
          <ac:chgData name="Subramani K" userId="bf009f75-d47a-408b-a678-4666a6eafc4c" providerId="ADAL" clId="{DC6C34F2-4C7A-4B1D-A5A1-4B1376F6CA90}" dt="2022-04-20T15:39:40.229" v="101" actId="1036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DC6C34F2-4C7A-4B1D-A5A1-4B1376F6CA90}" dt="2022-04-20T15:37:00.386" v="79" actId="478"/>
          <ac:grpSpMkLst>
            <pc:docMk/>
            <pc:sldMk cId="2508173990" sldId="1202"/>
            <ac:grpSpMk id="45" creationId="{758D3438-60DA-43E4-B027-4B5E6FAB4C80}"/>
          </ac:grpSpMkLst>
        </pc:grpChg>
        <pc:picChg chg="add del mod">
          <ac:chgData name="Subramani K" userId="bf009f75-d47a-408b-a678-4666a6eafc4c" providerId="ADAL" clId="{DC6C34F2-4C7A-4B1D-A5A1-4B1376F6CA90}" dt="2022-04-20T15:42:59.849" v="190" actId="478"/>
          <ac:picMkLst>
            <pc:docMk/>
            <pc:sldMk cId="2508173990" sldId="1202"/>
            <ac:picMk id="4" creationId="{608CB77D-9847-4A7E-8732-51A097CFDE84}"/>
          </ac:picMkLst>
        </pc:picChg>
        <pc:picChg chg="add mod">
          <ac:chgData name="Subramani K" userId="bf009f75-d47a-408b-a678-4666a6eafc4c" providerId="ADAL" clId="{DC6C34F2-4C7A-4B1D-A5A1-4B1376F6CA90}" dt="2022-04-20T15:44:08.676" v="192" actId="1076"/>
          <ac:picMkLst>
            <pc:docMk/>
            <pc:sldMk cId="2508173990" sldId="1202"/>
            <ac:picMk id="6" creationId="{46BFC6D0-123A-4ECB-9167-B6EBC47135B0}"/>
          </ac:picMkLst>
        </pc:picChg>
        <pc:picChg chg="add del mod">
          <ac:chgData name="Subramani K" userId="bf009f75-d47a-408b-a678-4666a6eafc4c" providerId="ADAL" clId="{DC6C34F2-4C7A-4B1D-A5A1-4B1376F6CA90}" dt="2022-04-20T15:39:18.829" v="91" actId="478"/>
          <ac:picMkLst>
            <pc:docMk/>
            <pc:sldMk cId="2508173990" sldId="1202"/>
            <ac:picMk id="49" creationId="{057ABD9B-9B0A-477F-B0DF-E6637CE9BF55}"/>
          </ac:picMkLst>
        </pc:picChg>
        <pc:picChg chg="add mod">
          <ac:chgData name="Subramani K" userId="bf009f75-d47a-408b-a678-4666a6eafc4c" providerId="ADAL" clId="{DC6C34F2-4C7A-4B1D-A5A1-4B1376F6CA90}" dt="2022-04-20T15:39:43.459" v="102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delSp mod">
        <pc:chgData name="Subramani K" userId="bf009f75-d47a-408b-a678-4666a6eafc4c" providerId="ADAL" clId="{DC6C34F2-4C7A-4B1D-A5A1-4B1376F6CA90}" dt="2022-04-20T15:40:05.160" v="115" actId="478"/>
        <pc:sldMkLst>
          <pc:docMk/>
          <pc:sldMk cId="3082782398" sldId="1203"/>
        </pc:sldMkLst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7" creationId="{6BC2FB2D-16B7-487B-9C7F-0A3A818FBB00}"/>
          </ac:spMkLst>
        </pc:spChg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8" creationId="{F7B84C51-4499-4804-BB1E-6E5686112817}"/>
          </ac:spMkLst>
        </pc:spChg>
      </pc:sldChg>
      <pc:sldChg chg="del">
        <pc:chgData name="Subramani K" userId="bf009f75-d47a-408b-a678-4666a6eafc4c" providerId="ADAL" clId="{DC6C34F2-4C7A-4B1D-A5A1-4B1376F6CA90}" dt="2022-04-20T15:36:40.104" v="64" actId="47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E5990BDC-1E73-4CC5-9D08-C0F6A8B0B893}"/>
    <pc:docChg chg="undo custSel addSld modSld">
      <pc:chgData name="Subramani K" userId="bf009f75-d47a-408b-a678-4666a6eafc4c" providerId="ADAL" clId="{E5990BDC-1E73-4CC5-9D08-C0F6A8B0B893}" dt="2022-04-20T17:22:29.759" v="82" actId="1076"/>
      <pc:docMkLst>
        <pc:docMk/>
      </pc:docMkLst>
      <pc:sldChg chg="addSp delSp modSp mod">
        <pc:chgData name="Subramani K" userId="bf009f75-d47a-408b-a678-4666a6eafc4c" providerId="ADAL" clId="{E5990BDC-1E73-4CC5-9D08-C0F6A8B0B893}" dt="2022-04-20T17:22:29.759" v="82" actId="1076"/>
        <pc:sldMkLst>
          <pc:docMk/>
          <pc:sldMk cId="2508173990" sldId="1202"/>
        </pc:sldMkLst>
        <pc:spChg chg="mod">
          <ac:chgData name="Subramani K" userId="bf009f75-d47a-408b-a678-4666a6eafc4c" providerId="ADAL" clId="{E5990BDC-1E73-4CC5-9D08-C0F6A8B0B893}" dt="2022-04-20T17:17:04.674" v="6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E5990BDC-1E73-4CC5-9D08-C0F6A8B0B893}" dt="2022-04-20T17:22:29.759" v="82" actId="107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E5990BDC-1E73-4CC5-9D08-C0F6A8B0B893}" dt="2022-04-20T17:22:24.265" v="78"/>
          <ac:spMkLst>
            <pc:docMk/>
            <pc:sldMk cId="2508173990" sldId="1202"/>
            <ac:spMk id="28" creationId="{434AA221-4D9E-4CF9-8EB9-17748FDE8C58}"/>
          </ac:spMkLst>
        </pc:spChg>
        <pc:spChg chg="add mod">
          <ac:chgData name="Subramani K" userId="bf009f75-d47a-408b-a678-4666a6eafc4c" providerId="ADAL" clId="{E5990BDC-1E73-4CC5-9D08-C0F6A8B0B893}" dt="2022-04-20T17:22:26.380" v="80" actId="571"/>
          <ac:spMkLst>
            <pc:docMk/>
            <pc:sldMk cId="2508173990" sldId="1202"/>
            <ac:spMk id="29" creationId="{B9A1E614-4330-47AB-BE73-7580A36D9845}"/>
          </ac:spMkLst>
        </pc:spChg>
        <pc:spChg chg="del">
          <ac:chgData name="Subramani K" userId="bf009f75-d47a-408b-a678-4666a6eafc4c" providerId="ADAL" clId="{E5990BDC-1E73-4CC5-9D08-C0F6A8B0B893}" dt="2022-04-20T15:48:51.048" v="0" actId="478"/>
          <ac:spMkLst>
            <pc:docMk/>
            <pc:sldMk cId="2508173990" sldId="1202"/>
            <ac:spMk id="51" creationId="{DB1E54B5-01FC-49A2-B0EE-B9312EE770E2}"/>
          </ac:spMkLst>
        </pc:spChg>
        <pc:picChg chg="add del">
          <ac:chgData name="Subramani K" userId="bf009f75-d47a-408b-a678-4666a6eafc4c" providerId="ADAL" clId="{E5990BDC-1E73-4CC5-9D08-C0F6A8B0B893}" dt="2022-04-20T17:17:47.715" v="63" actId="478"/>
          <ac:picMkLst>
            <pc:docMk/>
            <pc:sldMk cId="2508173990" sldId="1202"/>
            <ac:picMk id="4" creationId="{666055EB-3997-47E0-A905-A18DC4DB47F6}"/>
          </ac:picMkLst>
        </pc:picChg>
        <pc:picChg chg="del">
          <ac:chgData name="Subramani K" userId="bf009f75-d47a-408b-a678-4666a6eafc4c" providerId="ADAL" clId="{E5990BDC-1E73-4CC5-9D08-C0F6A8B0B893}" dt="2022-04-20T15:48:53.540" v="1" actId="478"/>
          <ac:picMkLst>
            <pc:docMk/>
            <pc:sldMk cId="2508173990" sldId="1202"/>
            <ac:picMk id="6" creationId="{46BFC6D0-123A-4ECB-9167-B6EBC47135B0}"/>
          </ac:picMkLst>
        </pc:picChg>
        <pc:picChg chg="add mod">
          <ac:chgData name="Subramani K" userId="bf009f75-d47a-408b-a678-4666a6eafc4c" providerId="ADAL" clId="{E5990BDC-1E73-4CC5-9D08-C0F6A8B0B893}" dt="2022-04-20T17:21:15.473" v="65" actId="1076"/>
          <ac:picMkLst>
            <pc:docMk/>
            <pc:sldMk cId="2508173990" sldId="1202"/>
            <ac:picMk id="9" creationId="{0870C9C0-8C0F-42DB-B9C6-717FDF475E73}"/>
          </ac:picMkLst>
        </pc:picChg>
        <pc:picChg chg="add mod">
          <ac:chgData name="Subramani K" userId="bf009f75-d47a-408b-a678-4666a6eafc4c" providerId="ADAL" clId="{E5990BDC-1E73-4CC5-9D08-C0F6A8B0B893}" dt="2022-04-20T17:21:18.151" v="67" actId="1076"/>
          <ac:picMkLst>
            <pc:docMk/>
            <pc:sldMk cId="2508173990" sldId="1202"/>
            <ac:picMk id="17" creationId="{304D2C59-41DA-4CB8-8A9A-921998377465}"/>
          </ac:picMkLst>
        </pc:picChg>
        <pc:picChg chg="add mod">
          <ac:chgData name="Subramani K" userId="bf009f75-d47a-408b-a678-4666a6eafc4c" providerId="ADAL" clId="{E5990BDC-1E73-4CC5-9D08-C0F6A8B0B893}" dt="2022-04-20T17:21:20.559" v="69" actId="1076"/>
          <ac:picMkLst>
            <pc:docMk/>
            <pc:sldMk cId="2508173990" sldId="1202"/>
            <ac:picMk id="19" creationId="{BA48DE32-2C8C-4FD0-A57B-1907C39900F5}"/>
          </ac:picMkLst>
        </pc:picChg>
        <pc:picChg chg="add mod">
          <ac:chgData name="Subramani K" userId="bf009f75-d47a-408b-a678-4666a6eafc4c" providerId="ADAL" clId="{E5990BDC-1E73-4CC5-9D08-C0F6A8B0B893}" dt="2022-04-20T17:21:22.941" v="71" actId="1076"/>
          <ac:picMkLst>
            <pc:docMk/>
            <pc:sldMk cId="2508173990" sldId="1202"/>
            <ac:picMk id="21" creationId="{45069222-0B2C-4938-988A-890DEDE32D99}"/>
          </ac:picMkLst>
        </pc:picChg>
        <pc:picChg chg="add mod">
          <ac:chgData name="Subramani K" userId="bf009f75-d47a-408b-a678-4666a6eafc4c" providerId="ADAL" clId="{E5990BDC-1E73-4CC5-9D08-C0F6A8B0B893}" dt="2022-04-20T17:21:25.550" v="73" actId="1076"/>
          <ac:picMkLst>
            <pc:docMk/>
            <pc:sldMk cId="2508173990" sldId="1202"/>
            <ac:picMk id="23" creationId="{B301672B-B772-4754-89B6-C39E460C15E3}"/>
          </ac:picMkLst>
        </pc:picChg>
        <pc:picChg chg="mod modCrop">
          <ac:chgData name="Subramani K" userId="bf009f75-d47a-408b-a678-4666a6eafc4c" providerId="ADAL" clId="{E5990BDC-1E73-4CC5-9D08-C0F6A8B0B893}" dt="2022-04-20T17:10:19.095" v="9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addSp modSp mod">
        <pc:chgData name="Subramani K" userId="bf009f75-d47a-408b-a678-4666a6eafc4c" providerId="ADAL" clId="{E5990BDC-1E73-4CC5-9D08-C0F6A8B0B893}" dt="2022-04-20T17:21:38.323" v="75" actId="1076"/>
        <pc:sldMkLst>
          <pc:docMk/>
          <pc:sldMk cId="3082782398" sldId="1203"/>
        </pc:sldMkLst>
        <pc:spChg chg="add mod">
          <ac:chgData name="Subramani K" userId="bf009f75-d47a-408b-a678-4666a6eafc4c" providerId="ADAL" clId="{E5990BDC-1E73-4CC5-9D08-C0F6A8B0B893}" dt="2022-04-20T17:21:38.323" v="75" actId="1076"/>
          <ac:spMkLst>
            <pc:docMk/>
            <pc:sldMk cId="3082782398" sldId="1203"/>
            <ac:spMk id="8" creationId="{BEB3018A-B5DA-491C-BB4C-E5C5F872231F}"/>
          </ac:spMkLst>
        </pc:spChg>
      </pc:sldChg>
      <pc:sldChg chg="delSp add mod">
        <pc:chgData name="Subramani K" userId="bf009f75-d47a-408b-a678-4666a6eafc4c" providerId="ADAL" clId="{E5990BDC-1E73-4CC5-9D08-C0F6A8B0B893}" dt="2022-04-20T17:21:42.697" v="77" actId="478"/>
        <pc:sldMkLst>
          <pc:docMk/>
          <pc:sldMk cId="2267089391" sldId="1204"/>
        </pc:sldMkLst>
        <pc:spChg chg="del">
          <ac:chgData name="Subramani K" userId="bf009f75-d47a-408b-a678-4666a6eafc4c" providerId="ADAL" clId="{E5990BDC-1E73-4CC5-9D08-C0F6A8B0B893}" dt="2022-04-20T17:21:42.697" v="77" actId="478"/>
          <ac:spMkLst>
            <pc:docMk/>
            <pc:sldMk cId="2267089391" sldId="1204"/>
            <ac:spMk id="8" creationId="{BEB3018A-B5DA-491C-BB4C-E5C5F87223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3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17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D448F93-5F18-BF27-0B9B-ACECFDF70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2399453"/>
            <a:ext cx="3243580" cy="324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slider to see complete picture and 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G03-H-Slider-Activity-016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1084" y="4769117"/>
            <a:ext cx="361950" cy="323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9134" y="3316150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7355" y="2955988"/>
            <a:ext cx="361950" cy="3238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5069222-0B2C-4938-988A-890DEDE32D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5438" y="4642801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5973" y="3266727"/>
            <a:ext cx="361950" cy="3238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5A53C9-C9C9-43FA-A075-18E905D93C91}"/>
              </a:ext>
            </a:extLst>
          </p:cNvPr>
          <p:cNvCxnSpPr/>
          <p:nvPr/>
        </p:nvCxnSpPr>
        <p:spPr>
          <a:xfrm>
            <a:off x="2299927" y="2453184"/>
            <a:ext cx="56184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Off-page Connector 21">
            <a:extLst>
              <a:ext uri="{FF2B5EF4-FFF2-40B4-BE49-F238E27FC236}">
                <a16:creationId xmlns:a16="http://schemas.microsoft.com/office/drawing/2014/main" id="{C4A2467E-8677-475A-85DB-D297B8B48780}"/>
              </a:ext>
            </a:extLst>
          </p:cNvPr>
          <p:cNvSpPr/>
          <p:nvPr/>
        </p:nvSpPr>
        <p:spPr>
          <a:xfrm>
            <a:off x="4928759" y="2468605"/>
            <a:ext cx="282388" cy="185919"/>
          </a:xfrm>
          <a:prstGeom prst="flowChartOffpage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3018A-B5DA-491C-BB4C-E5C5F872231F}"/>
              </a:ext>
            </a:extLst>
          </p:cNvPr>
          <p:cNvSpPr/>
          <p:nvPr/>
        </p:nvSpPr>
        <p:spPr>
          <a:xfrm>
            <a:off x="628695" y="39514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8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6708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17448</TotalTime>
  <Words>283</Words>
  <Application>Microsoft Office PowerPoint</Application>
  <PresentationFormat>Custom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2425</cp:revision>
  <dcterms:created xsi:type="dcterms:W3CDTF">2017-07-21T05:01:19Z</dcterms:created>
  <dcterms:modified xsi:type="dcterms:W3CDTF">2022-07-22T14:03:42Z</dcterms:modified>
</cp:coreProperties>
</file>