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2ED7ED7-34B9-4BA1-84ED-18DCF500B403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BA9242-6B3A-47FF-85AE-A84F8F91CA3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2420</cp:revision>
  <dcterms:created xsi:type="dcterms:W3CDTF">2017-07-21T05:01:19Z</dcterms:created>
  <dcterms:modified xsi:type="dcterms:W3CDTF">2022-04-17T07:37:21Z</dcterms:modified>
</cp:coreProperties>
</file>