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B7C37F5-C3CA-45AF-A9AC-3EB7459A058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E2ABF5-F7C9-4B1F-9326-51AE05C07276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2421</cp:revision>
  <dcterms:created xsi:type="dcterms:W3CDTF">2017-07-21T05:01:19Z</dcterms:created>
  <dcterms:modified xsi:type="dcterms:W3CDTF">2022-04-17T07:37:30Z</dcterms:modified>
</cp:coreProperties>
</file>