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56C5B-9ACD-4E4B-92B0-F5B8DEC01B67}" v="15" dt="2022-03-30T18:03:49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BE56C5B-9ACD-4E4B-92B0-F5B8DEC01B67}"/>
    <pc:docChg chg="custSel addSld delSld modSld">
      <pc:chgData name="Subramani K" userId="bf009f75-d47a-408b-a678-4666a6eafc4c" providerId="ADAL" clId="{3BE56C5B-9ACD-4E4B-92B0-F5B8DEC01B67}" dt="2022-03-30T18:05:07.264" v="239"/>
      <pc:docMkLst>
        <pc:docMk/>
      </pc:docMkLst>
      <pc:sldChg chg="addSp delSp modSp mod">
        <pc:chgData name="Subramani K" userId="bf009f75-d47a-408b-a678-4666a6eafc4c" providerId="ADAL" clId="{3BE56C5B-9ACD-4E4B-92B0-F5B8DEC01B67}" dt="2022-03-30T18:05:07.264" v="239"/>
        <pc:sldMkLst>
          <pc:docMk/>
          <pc:sldMk cId="2508173990" sldId="1202"/>
        </pc:sldMkLst>
        <pc:spChg chg="add mod">
          <ac:chgData name="Subramani K" userId="bf009f75-d47a-408b-a678-4666a6eafc4c" providerId="ADAL" clId="{3BE56C5B-9ACD-4E4B-92B0-F5B8DEC01B67}" dt="2022-03-30T18:00:42.848" v="14" actId="1076"/>
          <ac:spMkLst>
            <pc:docMk/>
            <pc:sldMk cId="2508173990" sldId="1202"/>
            <ac:spMk id="2" creationId="{5CECE307-3C81-430F-A922-35882ECE0121}"/>
          </ac:spMkLst>
        </pc:spChg>
        <pc:spChg chg="mod">
          <ac:chgData name="Subramani K" userId="bf009f75-d47a-408b-a678-4666a6eafc4c" providerId="ADAL" clId="{3BE56C5B-9ACD-4E4B-92B0-F5B8DEC01B67}" dt="2022-03-30T18:05:07.264" v="23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BE56C5B-9ACD-4E4B-92B0-F5B8DEC01B67}" dt="2022-03-30T18:04:47.208" v="237" actId="20577"/>
          <ac:spMkLst>
            <pc:docMk/>
            <pc:sldMk cId="2508173990" sldId="1202"/>
            <ac:spMk id="13" creationId="{476FA45B-5FDB-4BF9-B28A-5382B72CE7AD}"/>
          </ac:spMkLst>
        </pc:spChg>
        <pc:spChg chg="add mod">
          <ac:chgData name="Subramani K" userId="bf009f75-d47a-408b-a678-4666a6eafc4c" providerId="ADAL" clId="{3BE56C5B-9ACD-4E4B-92B0-F5B8DEC01B67}" dt="2022-03-30T18:00:53.040" v="17" actId="1076"/>
          <ac:spMkLst>
            <pc:docMk/>
            <pc:sldMk cId="2508173990" sldId="1202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2:05.939" v="48" actId="1035"/>
          <ac:spMkLst>
            <pc:docMk/>
            <pc:sldMk cId="2508173990" sldId="1202"/>
            <ac:spMk id="26" creationId="{12D38A0A-E571-4B6B-A22D-24062293F037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7" creationId="{4589869C-D98C-4736-B548-282DC8DAB61E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9" creationId="{8AC891EE-6056-4BEC-B956-D2BC0FB97A00}"/>
          </ac:spMkLst>
        </pc:spChg>
        <pc:spChg chg="add mod">
          <ac:chgData name="Subramani K" userId="bf009f75-d47a-408b-a678-4666a6eafc4c" providerId="ADAL" clId="{3BE56C5B-9ACD-4E4B-92B0-F5B8DEC01B67}" dt="2022-03-30T18:02:17.873" v="53" actId="20577"/>
          <ac:spMkLst>
            <pc:docMk/>
            <pc:sldMk cId="2508173990" sldId="1202"/>
            <ac:spMk id="31" creationId="{BB0ADAD4-7626-4690-B62D-C58BEA46F00E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3" creationId="{AA349A83-99C6-447A-8F1B-66CCA1BBBB13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6" creationId="{4048AF46-126A-4D0C-A785-D3D2DF7908B8}"/>
          </ac:spMkLst>
        </pc:spChg>
        <pc:grpChg chg="mod">
          <ac:chgData name="Subramani K" userId="bf009f75-d47a-408b-a678-4666a6eafc4c" providerId="ADAL" clId="{3BE56C5B-9ACD-4E4B-92B0-F5B8DEC01B67}" dt="2022-03-30T18:04:52.704" v="238" actId="14100"/>
          <ac:grpSpMkLst>
            <pc:docMk/>
            <pc:sldMk cId="2508173990" sldId="1202"/>
            <ac:grpSpMk id="10" creationId="{C56C960D-42CB-4AE0-9F8C-8AAB8929C23C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5" creationId="{D84DD2CE-01CA-4A9C-BBA3-796213161E12}"/>
          </ac:grpSpMkLst>
        </pc:grpChg>
        <pc:picChg chg="add mod">
          <ac:chgData name="Subramani K" userId="bf009f75-d47a-408b-a678-4666a6eafc4c" providerId="ADAL" clId="{3BE56C5B-9ACD-4E4B-92B0-F5B8DEC01B67}" dt="2022-03-30T18:03:45.792" v="121" actId="1076"/>
          <ac:picMkLst>
            <pc:docMk/>
            <pc:sldMk cId="2508173990" sldId="1202"/>
            <ac:picMk id="1026" creationId="{5C0C0932-53F4-4B13-A500-5656FA904448}"/>
          </ac:picMkLst>
        </pc:picChg>
        <pc:cxnChg chg="del">
          <ac:chgData name="Subramani K" userId="bf009f75-d47a-408b-a678-4666a6eafc4c" providerId="ADAL" clId="{3BE56C5B-9ACD-4E4B-92B0-F5B8DEC01B67}" dt="2022-03-30T18:02:33.415" v="57" actId="478"/>
          <ac:cxnSpMkLst>
            <pc:docMk/>
            <pc:sldMk cId="2508173990" sldId="1202"/>
            <ac:cxnSpMk id="4" creationId="{2EACDE21-5AA9-436E-BE2C-34964D3827F1}"/>
          </ac:cxnSpMkLst>
        </pc:cxnChg>
        <pc:cxnChg chg="add mod">
          <ac:chgData name="Subramani K" userId="bf009f75-d47a-408b-a678-4666a6eafc4c" providerId="ADAL" clId="{3BE56C5B-9ACD-4E4B-92B0-F5B8DEC01B67}" dt="2022-03-30T18:01:43.290" v="28" actId="1037"/>
          <ac:cxnSpMkLst>
            <pc:docMk/>
            <pc:sldMk cId="2508173990" sldId="1202"/>
            <ac:cxnSpMk id="5" creationId="{C00D00EA-C865-4942-88ED-D9A31CC78524}"/>
          </ac:cxnSpMkLst>
        </pc:cxnChg>
      </pc:sldChg>
      <pc:sldChg chg="addSp delSp modSp add mod">
        <pc:chgData name="Subramani K" userId="bf009f75-d47a-408b-a678-4666a6eafc4c" providerId="ADAL" clId="{3BE56C5B-9ACD-4E4B-92B0-F5B8DEC01B67}" dt="2022-03-30T18:03:49.594" v="123" actId="1076"/>
        <pc:sldMkLst>
          <pc:docMk/>
          <pc:sldMk cId="661117772" sldId="1203"/>
        </pc:sldMkLst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" creationId="{5CECE307-3C81-430F-A922-35882ECE0121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0" creationId="{50B6B228-FBCC-4290-AAF6-C032C1F0339F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1" creationId="{8EE46DD9-F98B-4FA7-98C9-0484F845BA8C}"/>
          </ac:spMkLst>
        </pc:spChg>
        <pc:spChg chg="add mod">
          <ac:chgData name="Subramani K" userId="bf009f75-d47a-408b-a678-4666a6eafc4c" providerId="ADAL" clId="{3BE56C5B-9ACD-4E4B-92B0-F5B8DEC01B67}" dt="2022-03-30T18:02:55.950" v="101" actId="20577"/>
          <ac:spMkLst>
            <pc:docMk/>
            <pc:sldMk cId="661117772" sldId="1203"/>
            <ac:spMk id="22" creationId="{029E82E0-5368-4786-B6C3-CE9A814D4F63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3:07.751" v="112" actId="1036"/>
          <ac:spMkLst>
            <pc:docMk/>
            <pc:sldMk cId="661117772" sldId="1203"/>
            <ac:spMk id="24" creationId="{E24DE811-BD3A-4ED7-A4F6-73BF4820845A}"/>
          </ac:spMkLst>
        </pc:spChg>
        <pc:spChg chg="add mod">
          <ac:chgData name="Subramani K" userId="bf009f75-d47a-408b-a678-4666a6eafc4c" providerId="ADAL" clId="{3BE56C5B-9ACD-4E4B-92B0-F5B8DEC01B67}" dt="2022-03-30T18:03:14.205" v="116" actId="20577"/>
          <ac:spMkLst>
            <pc:docMk/>
            <pc:sldMk cId="661117772" sldId="1203"/>
            <ac:spMk id="25" creationId="{C196FE43-30B7-442C-A8A0-02EF75E2CA76}"/>
          </ac:spMkLst>
        </pc:spChg>
        <pc:spChg chg="mod">
          <ac:chgData name="Subramani K" userId="bf009f75-d47a-408b-a678-4666a6eafc4c" providerId="ADAL" clId="{3BE56C5B-9ACD-4E4B-92B0-F5B8DEC01B67}" dt="2022-03-30T18:02:45.217" v="96" actId="20577"/>
          <ac:spMkLst>
            <pc:docMk/>
            <pc:sldMk cId="661117772" sldId="1203"/>
            <ac:spMk id="26" creationId="{12D38A0A-E571-4B6B-A22D-24062293F037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7" creationId="{4589869C-D98C-4736-B548-282DC8DAB61E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9" creationId="{8AC891EE-6056-4BEC-B956-D2BC0FB97A00}"/>
          </ac:spMkLst>
        </pc:spChg>
        <pc:spChg chg="del">
          <ac:chgData name="Subramani K" userId="bf009f75-d47a-408b-a678-4666a6eafc4c" providerId="ADAL" clId="{3BE56C5B-9ACD-4E4B-92B0-F5B8DEC01B67}" dt="2022-03-30T18:02:22.270" v="55" actId="478"/>
          <ac:spMkLst>
            <pc:docMk/>
            <pc:sldMk cId="661117772" sldId="1203"/>
            <ac:spMk id="30" creationId="{A7F3710A-8EE6-42B3-9C88-7DEAD57D2295}"/>
          </ac:spMkLst>
        </pc:spChg>
        <pc:spChg chg="mod">
          <ac:chgData name="Subramani K" userId="bf009f75-d47a-408b-a678-4666a6eafc4c" providerId="ADAL" clId="{3BE56C5B-9ACD-4E4B-92B0-F5B8DEC01B67}" dt="2022-03-30T18:02:47.214" v="98" actId="20577"/>
          <ac:spMkLst>
            <pc:docMk/>
            <pc:sldMk cId="661117772" sldId="1203"/>
            <ac:spMk id="31" creationId="{BB0ADAD4-7626-4690-B62D-C58BEA46F00E}"/>
          </ac:spMkLst>
        </pc:spChg>
        <pc:grpChg chg="del">
          <ac:chgData name="Subramani K" userId="bf009f75-d47a-408b-a678-4666a6eafc4c" providerId="ADAL" clId="{3BE56C5B-9ACD-4E4B-92B0-F5B8DEC01B67}" dt="2022-03-30T18:02:22.270" v="55" actId="478"/>
          <ac:grpSpMkLst>
            <pc:docMk/>
            <pc:sldMk cId="661117772" sldId="1203"/>
            <ac:grpSpMk id="10" creationId="{C56C960D-42CB-4AE0-9F8C-8AAB8929C23C}"/>
          </ac:grpSpMkLst>
        </pc:grpChg>
        <pc:picChg chg="add mod">
          <ac:chgData name="Subramani K" userId="bf009f75-d47a-408b-a678-4666a6eafc4c" providerId="ADAL" clId="{3BE56C5B-9ACD-4E4B-92B0-F5B8DEC01B67}" dt="2022-03-30T18:03:49.594" v="123" actId="1076"/>
          <ac:picMkLst>
            <pc:docMk/>
            <pc:sldMk cId="661117772" sldId="1203"/>
            <ac:picMk id="28" creationId="{D9D0EBB4-1B32-4E11-AA2B-0C92787CC36A}"/>
          </ac:picMkLst>
        </pc:picChg>
        <pc:cxnChg chg="del">
          <ac:chgData name="Subramani K" userId="bf009f75-d47a-408b-a678-4666a6eafc4c" providerId="ADAL" clId="{3BE56C5B-9ACD-4E4B-92B0-F5B8DEC01B67}" dt="2022-03-30T18:02:24.621" v="56" actId="478"/>
          <ac:cxnSpMkLst>
            <pc:docMk/>
            <pc:sldMk cId="661117772" sldId="1203"/>
            <ac:cxnSpMk id="4" creationId="{2EACDE21-5AA9-436E-BE2C-34964D3827F1}"/>
          </ac:cxnSpMkLst>
        </pc:cxnChg>
        <pc:cxnChg chg="mod">
          <ac:chgData name="Subramani K" userId="bf009f75-d47a-408b-a678-4666a6eafc4c" providerId="ADAL" clId="{3BE56C5B-9ACD-4E4B-92B0-F5B8DEC01B67}" dt="2022-03-30T18:02:58.795" v="102" actId="14100"/>
          <ac:cxnSpMkLst>
            <pc:docMk/>
            <pc:sldMk cId="661117772" sldId="1203"/>
            <ac:cxnSpMk id="5" creationId="{C00D00EA-C865-4942-88ED-D9A31CC78524}"/>
          </ac:cxnSpMkLst>
        </pc:cxnChg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37492774" sldId="1205"/>
        </pc:sldMkLst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1940554314" sldId="1206"/>
        </pc:sldMkLst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6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9050872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54834" y="1839394"/>
            <a:ext cx="7987397" cy="584775"/>
            <a:chOff x="616925" y="2228467"/>
            <a:chExt cx="5669002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your mouse to scroll or use up and down keyboard arrows to view timeline events… 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6925" y="2239650"/>
              <a:ext cx="250172" cy="331385"/>
              <a:chOff x="6457017" y="1319837"/>
              <a:chExt cx="250172" cy="331385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11928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7017" y="1319837"/>
                <a:ext cx="250172" cy="33138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75500" y="2606804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039382" y="327128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/>
          <p:nvPr/>
        </p:nvCxnSpPr>
        <p:spPr>
          <a:xfrm>
            <a:off x="4486908" y="2428928"/>
            <a:ext cx="0" cy="300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460014" y="2293326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1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653284" y="4010778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4675263"/>
            <a:ext cx="3577129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460013" y="3929557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2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5C0C0932-53F4-4B13-A500-5656FA904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17" y="221370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FB7C37F5-C3CA-45AF-A9AC-3EB7459A0580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G03-H-Timeline-Activity-003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E2ABF5-F7C9-4B1F-9326-51AE05C07276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18373" y="115121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117166" y="1560871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>
            <a:cxnSpLocks/>
          </p:cNvCxnSpPr>
          <p:nvPr/>
        </p:nvCxnSpPr>
        <p:spPr>
          <a:xfrm>
            <a:off x="4666790" y="973343"/>
            <a:ext cx="0" cy="4198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639896" y="867721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3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518373" y="255519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302480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639895" y="247397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4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0B6B228-FBCC-4290-AAF6-C032C1F0339F}"/>
              </a:ext>
            </a:extLst>
          </p:cNvPr>
          <p:cNvSpPr/>
          <p:nvPr/>
        </p:nvSpPr>
        <p:spPr>
          <a:xfrm>
            <a:off x="518373" y="382284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EE46DD9-F98B-4FA7-98C9-0484F845BA8C}"/>
              </a:ext>
            </a:extLst>
          </p:cNvPr>
          <p:cNvSpPr/>
          <p:nvPr/>
        </p:nvSpPr>
        <p:spPr>
          <a:xfrm>
            <a:off x="5117166" y="430744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9E82E0-5368-4786-B6C3-CE9A814D4F63}"/>
              </a:ext>
            </a:extLst>
          </p:cNvPr>
          <p:cNvSpPr/>
          <p:nvPr/>
        </p:nvSpPr>
        <p:spPr>
          <a:xfrm>
            <a:off x="4639895" y="374162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5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28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D9D0EBB4-1B32-4E11-AA2B-0C92787CC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284" y="87924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11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17294</TotalTime>
  <Words>167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2421</cp:revision>
  <dcterms:created xsi:type="dcterms:W3CDTF">2017-07-21T05:01:19Z</dcterms:created>
  <dcterms:modified xsi:type="dcterms:W3CDTF">2022-04-17T07:37:30Z</dcterms:modified>
</cp:coreProperties>
</file>