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56C5B-9ACD-4E4B-92B0-F5B8DEC01B67}" v="15" dt="2022-03-30T18:03:49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109F8D7-756C-453B-AE55-D550C7122AB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AE45EE-6010-4587-BB13-08EC00FD521B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18373" y="115121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18373" y="382284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17294</TotalTime>
  <Words>167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2422</cp:revision>
  <dcterms:created xsi:type="dcterms:W3CDTF">2017-07-21T05:01:19Z</dcterms:created>
  <dcterms:modified xsi:type="dcterms:W3CDTF">2022-04-17T07:37:39Z</dcterms:modified>
</cp:coreProperties>
</file>