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E56C5B-9ACD-4E4B-92B0-F5B8DEC01B67}" v="15" dt="2022-03-30T18:03:49.5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D6A944B6-3D2D-4B8F-A778-A5E71BA553F0}"/>
    <pc:docChg chg="modSld">
      <pc:chgData name="Subramani K" userId="bf009f75-d47a-408b-a678-4666a6eafc4c" providerId="ADAL" clId="{D6A944B6-3D2D-4B8F-A778-A5E71BA553F0}" dt="2022-03-17T07:31:21.523" v="4" actId="20577"/>
      <pc:docMkLst>
        <pc:docMk/>
      </pc:docMkLst>
      <pc:sldChg chg="modSp mod">
        <pc:chgData name="Subramani K" userId="bf009f75-d47a-408b-a678-4666a6eafc4c" providerId="ADAL" clId="{D6A944B6-3D2D-4B8F-A778-A5E71BA553F0}" dt="2022-03-17T07:31:13.054" v="0"/>
        <pc:sldMkLst>
          <pc:docMk/>
          <pc:sldMk cId="2508173990" sldId="1202"/>
        </pc:sldMkLst>
        <pc:spChg chg="mod">
          <ac:chgData name="Subramani K" userId="bf009f75-d47a-408b-a678-4666a6eafc4c" providerId="ADAL" clId="{D6A944B6-3D2D-4B8F-A778-A5E71BA553F0}" dt="2022-03-17T07:31:13.054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Subramani K" userId="bf009f75-d47a-408b-a678-4666a6eafc4c" providerId="ADAL" clId="{D6A944B6-3D2D-4B8F-A778-A5E71BA553F0}" dt="2022-03-17T07:31:21.523" v="4" actId="20577"/>
        <pc:sldMkLst>
          <pc:docMk/>
          <pc:sldMk cId="2336240711" sldId="1204"/>
        </pc:sldMkLst>
        <pc:spChg chg="mod">
          <ac:chgData name="Subramani K" userId="bf009f75-d47a-408b-a678-4666a6eafc4c" providerId="ADAL" clId="{D6A944B6-3D2D-4B8F-A778-A5E71BA553F0}" dt="2022-03-17T07:31:21.523" v="4" actId="20577"/>
          <ac:spMkLst>
            <pc:docMk/>
            <pc:sldMk cId="2336240711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6:46:32.919" v="279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6:46:17.861" v="271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6:45:08.196" v="256" actId="6549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mod">
          <ac:chgData name="Subramani K" userId="bf009f75-d47a-408b-a678-4666a6eafc4c" providerId="ADAL" clId="{AD86113F-1C20-40FE-B576-69261555BA98}" dt="2022-03-17T06:45:11.536" v="257" actId="1076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6:46:26.267" v="276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6:46:26.267" v="276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6:46:32.919" v="279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6:46:32.919" v="279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A155CE85-AE4C-4A05-8157-699F55C8B1C1}"/>
    <pc:docChg chg="undo custSel addSld delSld modSld">
      <pc:chgData name="Subramani K" userId="bf009f75-d47a-408b-a678-4666a6eafc4c" providerId="ADAL" clId="{A155CE85-AE4C-4A05-8157-699F55C8B1C1}" dt="2022-03-17T07:30:23.262" v="294" actId="47"/>
      <pc:docMkLst>
        <pc:docMk/>
      </pc:docMkLst>
      <pc:sldChg chg="addSp delSp modSp mod">
        <pc:chgData name="Subramani K" userId="bf009f75-d47a-408b-a678-4666a6eafc4c" providerId="ADAL" clId="{A155CE85-AE4C-4A05-8157-699F55C8B1C1}" dt="2022-03-17T07:30:05.579" v="291" actId="1037"/>
        <pc:sldMkLst>
          <pc:docMk/>
          <pc:sldMk cId="2508173990" sldId="1202"/>
        </pc:sldMkLst>
        <pc:spChg chg="mod">
          <ac:chgData name="Subramani K" userId="bf009f75-d47a-408b-a678-4666a6eafc4c" providerId="ADAL" clId="{A155CE85-AE4C-4A05-8157-699F55C8B1C1}" dt="2022-03-17T07:21:24.200" v="229" actId="20577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A155CE85-AE4C-4A05-8157-699F55C8B1C1}" dt="2022-03-17T07:06:59.261" v="0"/>
          <ac:spMkLst>
            <pc:docMk/>
            <pc:sldMk cId="2508173990" sldId="1202"/>
            <ac:spMk id="17" creationId="{52A16A28-07F5-4C3D-A727-66295F11BF88}"/>
          </ac:spMkLst>
        </pc:spChg>
        <pc:spChg chg="add del mod">
          <ac:chgData name="Subramani K" userId="bf009f75-d47a-408b-a678-4666a6eafc4c" providerId="ADAL" clId="{A155CE85-AE4C-4A05-8157-699F55C8B1C1}" dt="2022-03-17T07:21:42.617" v="233" actId="478"/>
          <ac:spMkLst>
            <pc:docMk/>
            <pc:sldMk cId="2508173990" sldId="1202"/>
            <ac:spMk id="18" creationId="{2F2B9477-2FB5-406D-A3B9-ED6018A4880B}"/>
          </ac:spMkLst>
        </pc:spChg>
        <pc:spChg chg="add del mod">
          <ac:chgData name="Subramani K" userId="bf009f75-d47a-408b-a678-4666a6eafc4c" providerId="ADAL" clId="{A155CE85-AE4C-4A05-8157-699F55C8B1C1}" dt="2022-03-17T07:15:22.130" v="53" actId="478"/>
          <ac:spMkLst>
            <pc:docMk/>
            <pc:sldMk cId="2508173990" sldId="1202"/>
            <ac:spMk id="22" creationId="{253D4D18-CECF-4203-A5EF-5C5F052D4212}"/>
          </ac:spMkLst>
        </pc:spChg>
        <pc:spChg chg="add mod">
          <ac:chgData name="Subramani K" userId="bf009f75-d47a-408b-a678-4666a6eafc4c" providerId="ADAL" clId="{A155CE85-AE4C-4A05-8157-699F55C8B1C1}" dt="2022-03-17T07:20:17.969" v="184" actId="207"/>
          <ac:spMkLst>
            <pc:docMk/>
            <pc:sldMk cId="2508173990" sldId="1202"/>
            <ac:spMk id="23" creationId="{E29731A7-9FF6-4F78-8C01-8D1E87FB18B4}"/>
          </ac:spMkLst>
        </pc:spChg>
        <pc:spChg chg="add mod">
          <ac:chgData name="Subramani K" userId="bf009f75-d47a-408b-a678-4666a6eafc4c" providerId="ADAL" clId="{A155CE85-AE4C-4A05-8157-699F55C8B1C1}" dt="2022-03-17T07:22:21.597" v="254" actId="554"/>
          <ac:spMkLst>
            <pc:docMk/>
            <pc:sldMk cId="2508173990" sldId="1202"/>
            <ac:spMk id="24" creationId="{CF98BF8E-F58D-4850-9C61-59F391CA66CC}"/>
          </ac:spMkLst>
        </pc:spChg>
        <pc:spChg chg="add del mod">
          <ac:chgData name="Subramani K" userId="bf009f75-d47a-408b-a678-4666a6eafc4c" providerId="ADAL" clId="{A155CE85-AE4C-4A05-8157-699F55C8B1C1}" dt="2022-03-17T07:22:05.616" v="238" actId="478"/>
          <ac:spMkLst>
            <pc:docMk/>
            <pc:sldMk cId="2508173990" sldId="1202"/>
            <ac:spMk id="25" creationId="{6D19242B-86CF-4A85-B6C4-EDB368A2CD83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6" creationId="{5E0EE72F-0FCB-4091-88F4-944BBDCA693B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7" creationId="{D3ADFD93-44BF-492B-BBC0-BE741C71F39C}"/>
          </ac:spMkLst>
        </pc:spChg>
        <pc:spChg chg="add mod">
          <ac:chgData name="Subramani K" userId="bf009f75-d47a-408b-a678-4666a6eafc4c" providerId="ADAL" clId="{A155CE85-AE4C-4A05-8157-699F55C8B1C1}" dt="2022-03-17T07:20:39.142" v="200" actId="1037"/>
          <ac:spMkLst>
            <pc:docMk/>
            <pc:sldMk cId="2508173990" sldId="1202"/>
            <ac:spMk id="29" creationId="{D8D00DEE-9006-44B1-8530-52A1C0266B50}"/>
          </ac:spMkLst>
        </pc:spChg>
        <pc:spChg chg="mod">
          <ac:chgData name="Subramani K" userId="bf009f75-d47a-408b-a678-4666a6eafc4c" providerId="ADAL" clId="{A155CE85-AE4C-4A05-8157-699F55C8B1C1}" dt="2022-03-17T07:18:24.609" v="74" actId="14100"/>
          <ac:spMkLst>
            <pc:docMk/>
            <pc:sldMk cId="2508173990" sldId="1202"/>
            <ac:spMk id="30" creationId="{A7F3710A-8EE6-42B3-9C88-7DEAD57D2295}"/>
          </ac:spMkLst>
        </pc:spChg>
        <pc:spChg chg="add mod">
          <ac:chgData name="Subramani K" userId="bf009f75-d47a-408b-a678-4666a6eafc4c" providerId="ADAL" clId="{A155CE85-AE4C-4A05-8157-699F55C8B1C1}" dt="2022-03-17T07:22:24.840" v="255" actId="1037"/>
          <ac:spMkLst>
            <pc:docMk/>
            <pc:sldMk cId="2508173990" sldId="1202"/>
            <ac:spMk id="31" creationId="{AAB084AA-6C6E-4C76-883C-083A4AA025E9}"/>
          </ac:spMkLst>
        </pc:spChg>
        <pc:grpChg chg="add mod">
          <ac:chgData name="Subramani K" userId="bf009f75-d47a-408b-a678-4666a6eafc4c" providerId="ADAL" clId="{A155CE85-AE4C-4A05-8157-699F55C8B1C1}" dt="2022-03-17T07:18:29.806" v="86" actId="1035"/>
          <ac:grpSpMkLst>
            <pc:docMk/>
            <pc:sldMk cId="2508173990" sldId="1202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A155CE85-AE4C-4A05-8157-699F55C8B1C1}" dt="2022-03-17T07:06:59.261" v="0"/>
          <ac:grpSpMkLst>
            <pc:docMk/>
            <pc:sldMk cId="2508173990" sldId="1202"/>
            <ac:grpSpMk id="15" creationId="{7D59D14D-E044-4C6C-9761-9870D15B1084}"/>
          </ac:grpSpMkLst>
        </pc:grpChg>
        <pc:graphicFrameChg chg="add del mod">
          <ac:chgData name="Subramani K" userId="bf009f75-d47a-408b-a678-4666a6eafc4c" providerId="ADAL" clId="{A155CE85-AE4C-4A05-8157-699F55C8B1C1}" dt="2022-03-17T07:13:26.999" v="16" actId="12084"/>
          <ac:graphicFrameMkLst>
            <pc:docMk/>
            <pc:sldMk cId="2508173990" sldId="1202"/>
            <ac:graphicFrameMk id="5" creationId="{990C7DCB-58E3-4D1F-9AC6-6925E9039BF8}"/>
          </ac:graphicFrameMkLst>
        </pc:graphicFrameChg>
        <pc:picChg chg="add del mod">
          <ac:chgData name="Subramani K" userId="bf009f75-d47a-408b-a678-4666a6eafc4c" providerId="ADAL" clId="{A155CE85-AE4C-4A05-8157-699F55C8B1C1}" dt="2022-03-17T07:13:31.339" v="17" actId="478"/>
          <ac:picMkLst>
            <pc:docMk/>
            <pc:sldMk cId="2508173990" sldId="1202"/>
            <ac:picMk id="3" creationId="{C86B5339-4A4C-4C26-A9B1-774D54C7D33F}"/>
          </ac:picMkLst>
        </pc:picChg>
        <pc:picChg chg="add del mod">
          <ac:chgData name="Subramani K" userId="bf009f75-d47a-408b-a678-4666a6eafc4c" providerId="ADAL" clId="{A155CE85-AE4C-4A05-8157-699F55C8B1C1}" dt="2022-03-17T07:14:47.043" v="43" actId="21"/>
          <ac:picMkLst>
            <pc:docMk/>
            <pc:sldMk cId="2508173990" sldId="1202"/>
            <ac:picMk id="7" creationId="{4B841191-53DF-4EEA-A66E-E71404B184CB}"/>
          </ac:picMkLst>
        </pc:picChg>
        <pc:picChg chg="mod">
          <ac:chgData name="Subramani K" userId="bf009f75-d47a-408b-a678-4666a6eafc4c" providerId="ADAL" clId="{A155CE85-AE4C-4A05-8157-699F55C8B1C1}" dt="2022-03-17T07:06:59.261" v="0"/>
          <ac:picMkLst>
            <pc:docMk/>
            <pc:sldMk cId="2508173990" sldId="1202"/>
            <ac:picMk id="16" creationId="{A4B7836F-2D95-4941-B59A-601AC1BB5C3B}"/>
          </ac:picMkLst>
        </pc:picChg>
        <pc:picChg chg="add del mod">
          <ac:chgData name="Subramani K" userId="bf009f75-d47a-408b-a678-4666a6eafc4c" providerId="ADAL" clId="{A155CE85-AE4C-4A05-8157-699F55C8B1C1}" dt="2022-03-17T07:15:22.130" v="53" actId="478"/>
          <ac:picMkLst>
            <pc:docMk/>
            <pc:sldMk cId="2508173990" sldId="1202"/>
            <ac:picMk id="19" creationId="{47629289-3983-49EA-BA4C-40D3184B7DEA}"/>
          </ac:picMkLst>
        </pc:picChg>
        <pc:picChg chg="add del mod modCrop">
          <ac:chgData name="Subramani K" userId="bf009f75-d47a-408b-a678-4666a6eafc4c" providerId="ADAL" clId="{A155CE85-AE4C-4A05-8157-699F55C8B1C1}" dt="2022-03-17T07:28:40.369" v="257" actId="478"/>
          <ac:picMkLst>
            <pc:docMk/>
            <pc:sldMk cId="2508173990" sldId="1202"/>
            <ac:picMk id="21" creationId="{A11709AB-2BC3-4FC0-AA3E-173CF6C9CE52}"/>
          </ac:picMkLst>
        </pc:picChg>
        <pc:picChg chg="add del mod">
          <ac:chgData name="Subramani K" userId="bf009f75-d47a-408b-a678-4666a6eafc4c" providerId="ADAL" clId="{A155CE85-AE4C-4A05-8157-699F55C8B1C1}" dt="2022-03-17T07:29:23.617" v="276" actId="478"/>
          <ac:picMkLst>
            <pc:docMk/>
            <pc:sldMk cId="2508173990" sldId="1202"/>
            <ac:picMk id="32" creationId="{83206B60-861F-4773-9B08-816407514359}"/>
          </ac:picMkLst>
        </pc:picChg>
        <pc:picChg chg="add mod modCrop">
          <ac:chgData name="Subramani K" userId="bf009f75-d47a-408b-a678-4666a6eafc4c" providerId="ADAL" clId="{A155CE85-AE4C-4A05-8157-699F55C8B1C1}" dt="2022-03-17T07:30:05.579" v="291" actId="1037"/>
          <ac:picMkLst>
            <pc:docMk/>
            <pc:sldMk cId="2508173990" sldId="1202"/>
            <ac:picMk id="34" creationId="{2BF93F0C-418E-4810-A330-C55475B4E640}"/>
          </ac:picMkLst>
        </pc:picChg>
        <pc:picChg chg="del">
          <ac:chgData name="Subramani K" userId="bf009f75-d47a-408b-a678-4666a6eafc4c" providerId="ADAL" clId="{A155CE85-AE4C-4A05-8157-699F55C8B1C1}" dt="2022-03-17T07:13:53.820" v="22" actId="478"/>
          <ac:picMkLst>
            <pc:docMk/>
            <pc:sldMk cId="2508173990" sldId="1202"/>
            <ac:picMk id="65" creationId="{6BCE794B-2F66-4C21-A04E-EED49ADD14A6}"/>
          </ac:picMkLst>
        </pc:picChg>
      </pc:sldChg>
      <pc:sldChg chg="addSp delSp modSp del mod">
        <pc:chgData name="Subramani K" userId="bf009f75-d47a-408b-a678-4666a6eafc4c" providerId="ADAL" clId="{A155CE85-AE4C-4A05-8157-699F55C8B1C1}" dt="2022-03-17T07:30:23.262" v="294" actId="47"/>
        <pc:sldMkLst>
          <pc:docMk/>
          <pc:sldMk cId="2285015065" sldId="1203"/>
        </pc:sldMkLst>
        <pc:spChg chg="add del mod">
          <ac:chgData name="Subramani K" userId="bf009f75-d47a-408b-a678-4666a6eafc4c" providerId="ADAL" clId="{A155CE85-AE4C-4A05-8157-699F55C8B1C1}" dt="2022-03-17T07:15:14.420" v="51" actId="478"/>
          <ac:spMkLst>
            <pc:docMk/>
            <pc:sldMk cId="2285015065" sldId="1203"/>
            <ac:spMk id="13" creationId="{D701C10F-386F-444F-A198-51AC6BA7C992}"/>
          </ac:spMkLst>
        </pc:spChg>
        <pc:picChg chg="add del">
          <ac:chgData name="Subramani K" userId="bf009f75-d47a-408b-a678-4666a6eafc4c" providerId="ADAL" clId="{A155CE85-AE4C-4A05-8157-699F55C8B1C1}" dt="2022-03-17T07:28:37.995" v="256" actId="478"/>
          <ac:picMkLst>
            <pc:docMk/>
            <pc:sldMk cId="2285015065" sldId="1203"/>
            <ac:picMk id="3" creationId="{92824F86-6BF5-4DC2-A11F-718E9553CE97}"/>
          </ac:picMkLst>
        </pc:picChg>
        <pc:picChg chg="add del mod">
          <ac:chgData name="Subramani K" userId="bf009f75-d47a-408b-a678-4666a6eafc4c" providerId="ADAL" clId="{A155CE85-AE4C-4A05-8157-699F55C8B1C1}" dt="2022-03-17T07:15:14.420" v="51" actId="478"/>
          <ac:picMkLst>
            <pc:docMk/>
            <pc:sldMk cId="2285015065" sldId="1203"/>
            <ac:picMk id="10" creationId="{133FE653-90E0-453E-A0D6-C61B4C97D42F}"/>
          </ac:picMkLst>
        </pc:picChg>
      </pc:sldChg>
      <pc:sldChg chg="del">
        <pc:chgData name="Subramani K" userId="bf009f75-d47a-408b-a678-4666a6eafc4c" providerId="ADAL" clId="{A155CE85-AE4C-4A05-8157-699F55C8B1C1}" dt="2022-03-17T07:30:17.277" v="292" actId="47"/>
        <pc:sldMkLst>
          <pc:docMk/>
          <pc:sldMk cId="1539429775" sldId="1204"/>
        </pc:sldMkLst>
      </pc:sldChg>
      <pc:sldChg chg="add">
        <pc:chgData name="Subramani K" userId="bf009f75-d47a-408b-a678-4666a6eafc4c" providerId="ADAL" clId="{A155CE85-AE4C-4A05-8157-699F55C8B1C1}" dt="2022-03-17T07:30:21.734" v="293"/>
        <pc:sldMkLst>
          <pc:docMk/>
          <pc:sldMk cId="2336240711" sldId="1204"/>
        </pc:sldMkLst>
      </pc:sldChg>
    </pc:docChg>
  </pc:docChgLst>
  <pc:docChgLst>
    <pc:chgData name="Subramani K" userId="bf009f75-d47a-408b-a678-4666a6eafc4c" providerId="ADAL" clId="{BC52A45B-D2DF-4D88-AD0B-4F07A2FE6816}"/>
    <pc:docChg chg="custSel modSld">
      <pc:chgData name="Subramani K" userId="bf009f75-d47a-408b-a678-4666a6eafc4c" providerId="ADAL" clId="{BC52A45B-D2DF-4D88-AD0B-4F07A2FE6816}" dt="2022-03-17T06:53:08.941" v="0" actId="478"/>
      <pc:docMkLst>
        <pc:docMk/>
      </pc:docMkLst>
      <pc:sldChg chg="delSp mod">
        <pc:chgData name="Subramani K" userId="bf009f75-d47a-408b-a678-4666a6eafc4c" providerId="ADAL" clId="{BC52A45B-D2DF-4D88-AD0B-4F07A2FE6816}" dt="2022-03-17T06:53:08.941" v="0" actId="478"/>
        <pc:sldMkLst>
          <pc:docMk/>
          <pc:sldMk cId="2508173990" sldId="1202"/>
        </pc:sldMkLst>
        <pc:spChg chg="del">
          <ac:chgData name="Subramani K" userId="bf009f75-d47a-408b-a678-4666a6eafc4c" providerId="ADAL" clId="{BC52A45B-D2DF-4D88-AD0B-4F07A2FE6816}" dt="2022-03-17T06:53:08.941" v="0" actId="478"/>
          <ac:spMkLst>
            <pc:docMk/>
            <pc:sldMk cId="2508173990" sldId="1202"/>
            <ac:spMk id="64" creationId="{D3DE8A73-B76F-45A2-A8B7-6964F9CD104E}"/>
          </ac:spMkLst>
        </pc:s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1" creationId="{C8CC3860-0C04-4517-AE72-EF1D84CDA200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6" creationId="{02E5521E-C336-4FC1-8904-224ECEB8BBD7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1" creationId="{33F112CC-4F0F-4C39-B545-F4F4E87EF661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6" creationId="{BE163DAB-70AC-4713-B40E-290A1DB65DC9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51" creationId="{F7E94852-7C80-4080-AAD2-AC30285401C1}"/>
          </ac:grpSpMkLst>
        </pc:grpChg>
        <pc:cxnChg chg="del">
          <ac:chgData name="Subramani K" userId="bf009f75-d47a-408b-a678-4666a6eafc4c" providerId="ADAL" clId="{BC52A45B-D2DF-4D88-AD0B-4F07A2FE6816}" dt="2022-03-17T06:53:08.941" v="0" actId="478"/>
          <ac:cxnSpMkLst>
            <pc:docMk/>
            <pc:sldMk cId="2508173990" sldId="1202"/>
            <ac:cxnSpMk id="40" creationId="{D55962A9-0491-4706-8BB9-1B0AE6982BD4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3BE56C5B-9ACD-4E4B-92B0-F5B8DEC01B67}"/>
    <pc:docChg chg="custSel addSld delSld modSld">
      <pc:chgData name="Subramani K" userId="bf009f75-d47a-408b-a678-4666a6eafc4c" providerId="ADAL" clId="{3BE56C5B-9ACD-4E4B-92B0-F5B8DEC01B67}" dt="2022-03-30T18:05:07.264" v="239"/>
      <pc:docMkLst>
        <pc:docMk/>
      </pc:docMkLst>
      <pc:sldChg chg="addSp delSp modSp mod">
        <pc:chgData name="Subramani K" userId="bf009f75-d47a-408b-a678-4666a6eafc4c" providerId="ADAL" clId="{3BE56C5B-9ACD-4E4B-92B0-F5B8DEC01B67}" dt="2022-03-30T18:05:07.264" v="239"/>
        <pc:sldMkLst>
          <pc:docMk/>
          <pc:sldMk cId="2508173990" sldId="1202"/>
        </pc:sldMkLst>
        <pc:spChg chg="add mod">
          <ac:chgData name="Subramani K" userId="bf009f75-d47a-408b-a678-4666a6eafc4c" providerId="ADAL" clId="{3BE56C5B-9ACD-4E4B-92B0-F5B8DEC01B67}" dt="2022-03-30T18:00:42.848" v="14" actId="1076"/>
          <ac:spMkLst>
            <pc:docMk/>
            <pc:sldMk cId="2508173990" sldId="1202"/>
            <ac:spMk id="2" creationId="{5CECE307-3C81-430F-A922-35882ECE0121}"/>
          </ac:spMkLst>
        </pc:spChg>
        <pc:spChg chg="mod">
          <ac:chgData name="Subramani K" userId="bf009f75-d47a-408b-a678-4666a6eafc4c" providerId="ADAL" clId="{3BE56C5B-9ACD-4E4B-92B0-F5B8DEC01B67}" dt="2022-03-30T18:05:07.264" v="239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BE56C5B-9ACD-4E4B-92B0-F5B8DEC01B67}" dt="2022-03-30T18:04:47.208" v="237" actId="20577"/>
          <ac:spMkLst>
            <pc:docMk/>
            <pc:sldMk cId="2508173990" sldId="1202"/>
            <ac:spMk id="13" creationId="{476FA45B-5FDB-4BF9-B28A-5382B72CE7AD}"/>
          </ac:spMkLst>
        </pc:spChg>
        <pc:spChg chg="add mod">
          <ac:chgData name="Subramani K" userId="bf009f75-d47a-408b-a678-4666a6eafc4c" providerId="ADAL" clId="{3BE56C5B-9ACD-4E4B-92B0-F5B8DEC01B67}" dt="2022-03-30T18:00:53.040" v="17" actId="1076"/>
          <ac:spMkLst>
            <pc:docMk/>
            <pc:sldMk cId="2508173990" sldId="1202"/>
            <ac:spMk id="23" creationId="{2748ADBF-D6B1-4E81-8A70-44C1C53AD764}"/>
          </ac:spMkLst>
        </pc:spChg>
        <pc:spChg chg="add mod">
          <ac:chgData name="Subramani K" userId="bf009f75-d47a-408b-a678-4666a6eafc4c" providerId="ADAL" clId="{3BE56C5B-9ACD-4E4B-92B0-F5B8DEC01B67}" dt="2022-03-30T18:02:05.939" v="48" actId="1035"/>
          <ac:spMkLst>
            <pc:docMk/>
            <pc:sldMk cId="2508173990" sldId="1202"/>
            <ac:spMk id="26" creationId="{12D38A0A-E571-4B6B-A22D-24062293F037}"/>
          </ac:spMkLst>
        </pc:spChg>
        <pc:spChg chg="add mod">
          <ac:chgData name="Subramani K" userId="bf009f75-d47a-408b-a678-4666a6eafc4c" providerId="ADAL" clId="{3BE56C5B-9ACD-4E4B-92B0-F5B8DEC01B67}" dt="2022-03-30T18:02:12.251" v="50" actId="1076"/>
          <ac:spMkLst>
            <pc:docMk/>
            <pc:sldMk cId="2508173990" sldId="1202"/>
            <ac:spMk id="27" creationId="{4589869C-D98C-4736-B548-282DC8DAB61E}"/>
          </ac:spMkLst>
        </pc:spChg>
        <pc:spChg chg="add mod">
          <ac:chgData name="Subramani K" userId="bf009f75-d47a-408b-a678-4666a6eafc4c" providerId="ADAL" clId="{3BE56C5B-9ACD-4E4B-92B0-F5B8DEC01B67}" dt="2022-03-30T18:02:12.251" v="50" actId="1076"/>
          <ac:spMkLst>
            <pc:docMk/>
            <pc:sldMk cId="2508173990" sldId="1202"/>
            <ac:spMk id="29" creationId="{8AC891EE-6056-4BEC-B956-D2BC0FB97A00}"/>
          </ac:spMkLst>
        </pc:spChg>
        <pc:spChg chg="add mod">
          <ac:chgData name="Subramani K" userId="bf009f75-d47a-408b-a678-4666a6eafc4c" providerId="ADAL" clId="{3BE56C5B-9ACD-4E4B-92B0-F5B8DEC01B67}" dt="2022-03-30T18:02:17.873" v="53" actId="20577"/>
          <ac:spMkLst>
            <pc:docMk/>
            <pc:sldMk cId="2508173990" sldId="1202"/>
            <ac:spMk id="31" creationId="{BB0ADAD4-7626-4690-B62D-C58BEA46F00E}"/>
          </ac:spMkLst>
        </pc:spChg>
        <pc:spChg chg="del">
          <ac:chgData name="Subramani K" userId="bf009f75-d47a-408b-a678-4666a6eafc4c" providerId="ADAL" clId="{3BE56C5B-9ACD-4E4B-92B0-F5B8DEC01B67}" dt="2022-03-30T18:00:11.108" v="3" actId="478"/>
          <ac:spMkLst>
            <pc:docMk/>
            <pc:sldMk cId="2508173990" sldId="1202"/>
            <ac:spMk id="33" creationId="{AA349A83-99C6-447A-8F1B-66CCA1BBBB13}"/>
          </ac:spMkLst>
        </pc:spChg>
        <pc:spChg chg="del">
          <ac:chgData name="Subramani K" userId="bf009f75-d47a-408b-a678-4666a6eafc4c" providerId="ADAL" clId="{3BE56C5B-9ACD-4E4B-92B0-F5B8DEC01B67}" dt="2022-03-30T18:00:11.108" v="3" actId="478"/>
          <ac:spMkLst>
            <pc:docMk/>
            <pc:sldMk cId="2508173990" sldId="1202"/>
            <ac:spMk id="35" creationId="{F56929DF-CB96-4836-B318-EE20AFA9665D}"/>
          </ac:spMkLst>
        </pc:spChg>
        <pc:spChg chg="del">
          <ac:chgData name="Subramani K" userId="bf009f75-d47a-408b-a678-4666a6eafc4c" providerId="ADAL" clId="{3BE56C5B-9ACD-4E4B-92B0-F5B8DEC01B67}" dt="2022-03-30T18:00:11.108" v="3" actId="478"/>
          <ac:spMkLst>
            <pc:docMk/>
            <pc:sldMk cId="2508173990" sldId="1202"/>
            <ac:spMk id="36" creationId="{4048AF46-126A-4D0C-A785-D3D2DF7908B8}"/>
          </ac:spMkLst>
        </pc:spChg>
        <pc:grpChg chg="mod">
          <ac:chgData name="Subramani K" userId="bf009f75-d47a-408b-a678-4666a6eafc4c" providerId="ADAL" clId="{3BE56C5B-9ACD-4E4B-92B0-F5B8DEC01B67}" dt="2022-03-30T18:04:52.704" v="238" actId="14100"/>
          <ac:grpSpMkLst>
            <pc:docMk/>
            <pc:sldMk cId="2508173990" sldId="1202"/>
            <ac:grpSpMk id="10" creationId="{C56C960D-42CB-4AE0-9F8C-8AAB8929C23C}"/>
          </ac:grpSpMkLst>
        </pc:grpChg>
        <pc:grpChg chg="del">
          <ac:chgData name="Subramani K" userId="bf009f75-d47a-408b-a678-4666a6eafc4c" providerId="ADAL" clId="{3BE56C5B-9ACD-4E4B-92B0-F5B8DEC01B67}" dt="2022-03-30T18:00:14.023" v="4" actId="478"/>
          <ac:grpSpMkLst>
            <pc:docMk/>
            <pc:sldMk cId="2508173990" sldId="1202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3BE56C5B-9ACD-4E4B-92B0-F5B8DEC01B67}" dt="2022-03-30T18:00:14.023" v="4" actId="478"/>
          <ac:grpSpMkLst>
            <pc:docMk/>
            <pc:sldMk cId="2508173990" sldId="1202"/>
            <ac:grpSpMk id="25" creationId="{D84DD2CE-01CA-4A9C-BBA3-796213161E12}"/>
          </ac:grpSpMkLst>
        </pc:grpChg>
        <pc:picChg chg="add mod">
          <ac:chgData name="Subramani K" userId="bf009f75-d47a-408b-a678-4666a6eafc4c" providerId="ADAL" clId="{3BE56C5B-9ACD-4E4B-92B0-F5B8DEC01B67}" dt="2022-03-30T18:03:45.792" v="121" actId="1076"/>
          <ac:picMkLst>
            <pc:docMk/>
            <pc:sldMk cId="2508173990" sldId="1202"/>
            <ac:picMk id="1026" creationId="{5C0C0932-53F4-4B13-A500-5656FA904448}"/>
          </ac:picMkLst>
        </pc:picChg>
        <pc:cxnChg chg="del">
          <ac:chgData name="Subramani K" userId="bf009f75-d47a-408b-a678-4666a6eafc4c" providerId="ADAL" clId="{3BE56C5B-9ACD-4E4B-92B0-F5B8DEC01B67}" dt="2022-03-30T18:02:33.415" v="57" actId="478"/>
          <ac:cxnSpMkLst>
            <pc:docMk/>
            <pc:sldMk cId="2508173990" sldId="1202"/>
            <ac:cxnSpMk id="4" creationId="{2EACDE21-5AA9-436E-BE2C-34964D3827F1}"/>
          </ac:cxnSpMkLst>
        </pc:cxnChg>
        <pc:cxnChg chg="add mod">
          <ac:chgData name="Subramani K" userId="bf009f75-d47a-408b-a678-4666a6eafc4c" providerId="ADAL" clId="{3BE56C5B-9ACD-4E4B-92B0-F5B8DEC01B67}" dt="2022-03-30T18:01:43.290" v="28" actId="1037"/>
          <ac:cxnSpMkLst>
            <pc:docMk/>
            <pc:sldMk cId="2508173990" sldId="1202"/>
            <ac:cxnSpMk id="5" creationId="{C00D00EA-C865-4942-88ED-D9A31CC78524}"/>
          </ac:cxnSpMkLst>
        </pc:cxnChg>
      </pc:sldChg>
      <pc:sldChg chg="addSp delSp modSp add mod">
        <pc:chgData name="Subramani K" userId="bf009f75-d47a-408b-a678-4666a6eafc4c" providerId="ADAL" clId="{3BE56C5B-9ACD-4E4B-92B0-F5B8DEC01B67}" dt="2022-03-30T18:03:49.594" v="123" actId="1076"/>
        <pc:sldMkLst>
          <pc:docMk/>
          <pc:sldMk cId="661117772" sldId="1203"/>
        </pc:sldMkLst>
        <pc:spChg chg="mod">
          <ac:chgData name="Subramani K" userId="bf009f75-d47a-408b-a678-4666a6eafc4c" providerId="ADAL" clId="{3BE56C5B-9ACD-4E4B-92B0-F5B8DEC01B67}" dt="2022-03-30T18:02:39.983" v="94" actId="1036"/>
          <ac:spMkLst>
            <pc:docMk/>
            <pc:sldMk cId="661117772" sldId="1203"/>
            <ac:spMk id="2" creationId="{5CECE307-3C81-430F-A922-35882ECE0121}"/>
          </ac:spMkLst>
        </pc:spChg>
        <pc:spChg chg="add mod">
          <ac:chgData name="Subramani K" userId="bf009f75-d47a-408b-a678-4666a6eafc4c" providerId="ADAL" clId="{3BE56C5B-9ACD-4E4B-92B0-F5B8DEC01B67}" dt="2022-03-30T18:02:54.379" v="100" actId="1076"/>
          <ac:spMkLst>
            <pc:docMk/>
            <pc:sldMk cId="661117772" sldId="1203"/>
            <ac:spMk id="20" creationId="{50B6B228-FBCC-4290-AAF6-C032C1F0339F}"/>
          </ac:spMkLst>
        </pc:spChg>
        <pc:spChg chg="add mod">
          <ac:chgData name="Subramani K" userId="bf009f75-d47a-408b-a678-4666a6eafc4c" providerId="ADAL" clId="{3BE56C5B-9ACD-4E4B-92B0-F5B8DEC01B67}" dt="2022-03-30T18:02:54.379" v="100" actId="1076"/>
          <ac:spMkLst>
            <pc:docMk/>
            <pc:sldMk cId="661117772" sldId="1203"/>
            <ac:spMk id="21" creationId="{8EE46DD9-F98B-4FA7-98C9-0484F845BA8C}"/>
          </ac:spMkLst>
        </pc:spChg>
        <pc:spChg chg="add mod">
          <ac:chgData name="Subramani K" userId="bf009f75-d47a-408b-a678-4666a6eafc4c" providerId="ADAL" clId="{3BE56C5B-9ACD-4E4B-92B0-F5B8DEC01B67}" dt="2022-03-30T18:02:55.950" v="101" actId="20577"/>
          <ac:spMkLst>
            <pc:docMk/>
            <pc:sldMk cId="661117772" sldId="1203"/>
            <ac:spMk id="22" creationId="{029E82E0-5368-4786-B6C3-CE9A814D4F63}"/>
          </ac:spMkLst>
        </pc:spChg>
        <pc:spChg chg="mod">
          <ac:chgData name="Subramani K" userId="bf009f75-d47a-408b-a678-4666a6eafc4c" providerId="ADAL" clId="{3BE56C5B-9ACD-4E4B-92B0-F5B8DEC01B67}" dt="2022-03-30T18:02:39.983" v="94" actId="1036"/>
          <ac:spMkLst>
            <pc:docMk/>
            <pc:sldMk cId="661117772" sldId="1203"/>
            <ac:spMk id="23" creationId="{2748ADBF-D6B1-4E81-8A70-44C1C53AD764}"/>
          </ac:spMkLst>
        </pc:spChg>
        <pc:spChg chg="add mod">
          <ac:chgData name="Subramani K" userId="bf009f75-d47a-408b-a678-4666a6eafc4c" providerId="ADAL" clId="{3BE56C5B-9ACD-4E4B-92B0-F5B8DEC01B67}" dt="2022-03-30T18:03:07.751" v="112" actId="1036"/>
          <ac:spMkLst>
            <pc:docMk/>
            <pc:sldMk cId="661117772" sldId="1203"/>
            <ac:spMk id="24" creationId="{E24DE811-BD3A-4ED7-A4F6-73BF4820845A}"/>
          </ac:spMkLst>
        </pc:spChg>
        <pc:spChg chg="add mod">
          <ac:chgData name="Subramani K" userId="bf009f75-d47a-408b-a678-4666a6eafc4c" providerId="ADAL" clId="{3BE56C5B-9ACD-4E4B-92B0-F5B8DEC01B67}" dt="2022-03-30T18:03:14.205" v="116" actId="20577"/>
          <ac:spMkLst>
            <pc:docMk/>
            <pc:sldMk cId="661117772" sldId="1203"/>
            <ac:spMk id="25" creationId="{C196FE43-30B7-442C-A8A0-02EF75E2CA76}"/>
          </ac:spMkLst>
        </pc:spChg>
        <pc:spChg chg="mod">
          <ac:chgData name="Subramani K" userId="bf009f75-d47a-408b-a678-4666a6eafc4c" providerId="ADAL" clId="{3BE56C5B-9ACD-4E4B-92B0-F5B8DEC01B67}" dt="2022-03-30T18:02:45.217" v="96" actId="20577"/>
          <ac:spMkLst>
            <pc:docMk/>
            <pc:sldMk cId="661117772" sldId="1203"/>
            <ac:spMk id="26" creationId="{12D38A0A-E571-4B6B-A22D-24062293F037}"/>
          </ac:spMkLst>
        </pc:spChg>
        <pc:spChg chg="mod">
          <ac:chgData name="Subramani K" userId="bf009f75-d47a-408b-a678-4666a6eafc4c" providerId="ADAL" clId="{3BE56C5B-9ACD-4E4B-92B0-F5B8DEC01B67}" dt="2022-03-30T18:02:39.983" v="94" actId="1036"/>
          <ac:spMkLst>
            <pc:docMk/>
            <pc:sldMk cId="661117772" sldId="1203"/>
            <ac:spMk id="27" creationId="{4589869C-D98C-4736-B548-282DC8DAB61E}"/>
          </ac:spMkLst>
        </pc:spChg>
        <pc:spChg chg="mod">
          <ac:chgData name="Subramani K" userId="bf009f75-d47a-408b-a678-4666a6eafc4c" providerId="ADAL" clId="{3BE56C5B-9ACD-4E4B-92B0-F5B8DEC01B67}" dt="2022-03-30T18:02:39.983" v="94" actId="1036"/>
          <ac:spMkLst>
            <pc:docMk/>
            <pc:sldMk cId="661117772" sldId="1203"/>
            <ac:spMk id="29" creationId="{8AC891EE-6056-4BEC-B956-D2BC0FB97A00}"/>
          </ac:spMkLst>
        </pc:spChg>
        <pc:spChg chg="del">
          <ac:chgData name="Subramani K" userId="bf009f75-d47a-408b-a678-4666a6eafc4c" providerId="ADAL" clId="{3BE56C5B-9ACD-4E4B-92B0-F5B8DEC01B67}" dt="2022-03-30T18:02:22.270" v="55" actId="478"/>
          <ac:spMkLst>
            <pc:docMk/>
            <pc:sldMk cId="661117772" sldId="1203"/>
            <ac:spMk id="30" creationId="{A7F3710A-8EE6-42B3-9C88-7DEAD57D2295}"/>
          </ac:spMkLst>
        </pc:spChg>
        <pc:spChg chg="mod">
          <ac:chgData name="Subramani K" userId="bf009f75-d47a-408b-a678-4666a6eafc4c" providerId="ADAL" clId="{3BE56C5B-9ACD-4E4B-92B0-F5B8DEC01B67}" dt="2022-03-30T18:02:47.214" v="98" actId="20577"/>
          <ac:spMkLst>
            <pc:docMk/>
            <pc:sldMk cId="661117772" sldId="1203"/>
            <ac:spMk id="31" creationId="{BB0ADAD4-7626-4690-B62D-C58BEA46F00E}"/>
          </ac:spMkLst>
        </pc:spChg>
        <pc:grpChg chg="del">
          <ac:chgData name="Subramani K" userId="bf009f75-d47a-408b-a678-4666a6eafc4c" providerId="ADAL" clId="{3BE56C5B-9ACD-4E4B-92B0-F5B8DEC01B67}" dt="2022-03-30T18:02:22.270" v="55" actId="478"/>
          <ac:grpSpMkLst>
            <pc:docMk/>
            <pc:sldMk cId="661117772" sldId="1203"/>
            <ac:grpSpMk id="10" creationId="{C56C960D-42CB-4AE0-9F8C-8AAB8929C23C}"/>
          </ac:grpSpMkLst>
        </pc:grpChg>
        <pc:picChg chg="add mod">
          <ac:chgData name="Subramani K" userId="bf009f75-d47a-408b-a678-4666a6eafc4c" providerId="ADAL" clId="{3BE56C5B-9ACD-4E4B-92B0-F5B8DEC01B67}" dt="2022-03-30T18:03:49.594" v="123" actId="1076"/>
          <ac:picMkLst>
            <pc:docMk/>
            <pc:sldMk cId="661117772" sldId="1203"/>
            <ac:picMk id="28" creationId="{D9D0EBB4-1B32-4E11-AA2B-0C92787CC36A}"/>
          </ac:picMkLst>
        </pc:picChg>
        <pc:cxnChg chg="del">
          <ac:chgData name="Subramani K" userId="bf009f75-d47a-408b-a678-4666a6eafc4c" providerId="ADAL" clId="{3BE56C5B-9ACD-4E4B-92B0-F5B8DEC01B67}" dt="2022-03-30T18:02:24.621" v="56" actId="478"/>
          <ac:cxnSpMkLst>
            <pc:docMk/>
            <pc:sldMk cId="661117772" sldId="1203"/>
            <ac:cxnSpMk id="4" creationId="{2EACDE21-5AA9-436E-BE2C-34964D3827F1}"/>
          </ac:cxnSpMkLst>
        </pc:cxnChg>
        <pc:cxnChg chg="mod">
          <ac:chgData name="Subramani K" userId="bf009f75-d47a-408b-a678-4666a6eafc4c" providerId="ADAL" clId="{3BE56C5B-9ACD-4E4B-92B0-F5B8DEC01B67}" dt="2022-03-30T18:02:58.795" v="102" actId="14100"/>
          <ac:cxnSpMkLst>
            <pc:docMk/>
            <pc:sldMk cId="661117772" sldId="1203"/>
            <ac:cxnSpMk id="5" creationId="{C00D00EA-C865-4942-88ED-D9A31CC78524}"/>
          </ac:cxnSpMkLst>
        </pc:cxnChg>
      </pc:sldChg>
      <pc:sldChg chg="del">
        <pc:chgData name="Subramani K" userId="bf009f75-d47a-408b-a678-4666a6eafc4c" providerId="ADAL" clId="{3BE56C5B-9ACD-4E4B-92B0-F5B8DEC01B67}" dt="2022-03-30T17:59:52.340" v="0" actId="47"/>
        <pc:sldMkLst>
          <pc:docMk/>
          <pc:sldMk cId="37492774" sldId="1205"/>
        </pc:sldMkLst>
      </pc:sldChg>
      <pc:sldChg chg="del">
        <pc:chgData name="Subramani K" userId="bf009f75-d47a-408b-a678-4666a6eafc4c" providerId="ADAL" clId="{3BE56C5B-9ACD-4E4B-92B0-F5B8DEC01B67}" dt="2022-03-30T17:59:52.340" v="0" actId="47"/>
        <pc:sldMkLst>
          <pc:docMk/>
          <pc:sldMk cId="1940554314" sldId="1206"/>
        </pc:sldMkLst>
      </pc:sldChg>
    </pc:docChg>
  </pc:docChgLst>
  <pc:docChgLst>
    <pc:chgData name="lakshmikanth" userId="34ec4a14-2b32-4e23-8e6c-bf79444b9b1f" providerId="ADAL" clId="{E27C734C-17C7-4071-A72C-DDCCBE4C3836}"/>
    <pc:docChg chg="custSel modSld">
      <pc:chgData name="lakshmikanth" userId="34ec4a14-2b32-4e23-8e6c-bf79444b9b1f" providerId="ADAL" clId="{E27C734C-17C7-4071-A72C-DDCCBE4C3836}" dt="2022-03-17T12:14:16.081" v="3" actId="478"/>
      <pc:docMkLst>
        <pc:docMk/>
      </pc:docMkLst>
      <pc:sldChg chg="delSp mod">
        <pc:chgData name="lakshmikanth" userId="34ec4a14-2b32-4e23-8e6c-bf79444b9b1f" providerId="ADAL" clId="{E27C734C-17C7-4071-A72C-DDCCBE4C3836}" dt="2022-03-17T12:14:11.735" v="1" actId="478"/>
        <pc:sldMkLst>
          <pc:docMk/>
          <pc:sldMk cId="37492774" sldId="1205"/>
        </pc:sldMkLst>
        <pc:spChg chg="del">
          <ac:chgData name="lakshmikanth" userId="34ec4a14-2b32-4e23-8e6c-bf79444b9b1f" providerId="ADAL" clId="{E27C734C-17C7-4071-A72C-DDCCBE4C3836}" dt="2022-03-17T12:14:10.466" v="0" actId="478"/>
          <ac:spMkLst>
            <pc:docMk/>
            <pc:sldMk cId="37492774" sldId="1205"/>
            <ac:spMk id="9" creationId="{B7E2EC3C-9883-47AA-9BD1-48DE0A1C8C38}"/>
          </ac:spMkLst>
        </pc:spChg>
        <pc:spChg chg="del">
          <ac:chgData name="lakshmikanth" userId="34ec4a14-2b32-4e23-8e6c-bf79444b9b1f" providerId="ADAL" clId="{E27C734C-17C7-4071-A72C-DDCCBE4C3836}" dt="2022-03-17T12:14:11.735" v="1" actId="478"/>
          <ac:spMkLst>
            <pc:docMk/>
            <pc:sldMk cId="37492774" sldId="1205"/>
            <ac:spMk id="12" creationId="{B4BEA475-7A09-41F4-B29E-D01CEF32D3D4}"/>
          </ac:spMkLst>
        </pc:spChg>
      </pc:sldChg>
      <pc:sldChg chg="delSp mod">
        <pc:chgData name="lakshmikanth" userId="34ec4a14-2b32-4e23-8e6c-bf79444b9b1f" providerId="ADAL" clId="{E27C734C-17C7-4071-A72C-DDCCBE4C3836}" dt="2022-03-17T12:14:16.081" v="3" actId="478"/>
        <pc:sldMkLst>
          <pc:docMk/>
          <pc:sldMk cId="1940554314" sldId="1206"/>
        </pc:sldMkLst>
        <pc:spChg chg="del">
          <ac:chgData name="lakshmikanth" userId="34ec4a14-2b32-4e23-8e6c-bf79444b9b1f" providerId="ADAL" clId="{E27C734C-17C7-4071-A72C-DDCCBE4C3836}" dt="2022-03-17T12:14:14.508" v="2" actId="478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lakshmikanth" userId="34ec4a14-2b32-4e23-8e6c-bf79444b9b1f" providerId="ADAL" clId="{E27C734C-17C7-4071-A72C-DDCCBE4C3836}" dt="2022-03-17T12:14:16.081" v="3" actId="478"/>
          <ac:spMkLst>
            <pc:docMk/>
            <pc:sldMk cId="1940554314" sldId="1206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D27A4147-48A3-4CB1-862F-F5BAE0EF6CF1}"/>
    <pc:docChg chg="undo custSel addSld delSld modSld">
      <pc:chgData name="Subramani K" userId="bf009f75-d47a-408b-a678-4666a6eafc4c" providerId="ADAL" clId="{D27A4147-48A3-4CB1-862F-F5BAE0EF6CF1}" dt="2022-03-17T08:45:31.146" v="172" actId="20577"/>
      <pc:docMkLst>
        <pc:docMk/>
      </pc:docMkLst>
      <pc:sldChg chg="addSp delSp modSp mod">
        <pc:chgData name="Subramani K" userId="bf009f75-d47a-408b-a678-4666a6eafc4c" providerId="ADAL" clId="{D27A4147-48A3-4CB1-862F-F5BAE0EF6CF1}" dt="2022-03-17T08:13:29.363" v="26"/>
        <pc:sldMkLst>
          <pc:docMk/>
          <pc:sldMk cId="2508173990" sldId="1202"/>
        </pc:sldMkLst>
        <pc:spChg chg="mod">
          <ac:chgData name="Subramani K" userId="bf009f75-d47a-408b-a678-4666a6eafc4c" providerId="ADAL" clId="{D27A4147-48A3-4CB1-862F-F5BAE0EF6CF1}" dt="2022-03-17T08:13:29.363" v="2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D27A4147-48A3-4CB1-862F-F5BAE0EF6CF1}" dt="2022-03-17T07:37:19.030" v="4" actId="14100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D27A4147-48A3-4CB1-862F-F5BAE0EF6CF1}" dt="2022-03-17T07:37:35.329" v="5"/>
          <ac:spMkLst>
            <pc:docMk/>
            <pc:sldMk cId="2508173990" sldId="1202"/>
            <ac:spMk id="22" creationId="{B599143E-9287-4CDF-80F7-2D1325BCB9F4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3" creationId="{E29731A7-9FF6-4F78-8C01-8D1E87FB18B4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24" creationId="{CF98BF8E-F58D-4850-9C61-59F391CA66CC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6" creationId="{5E0EE72F-0FCB-4091-88F4-944BBDCA693B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7" creationId="{D3ADFD93-44BF-492B-BBC0-BE741C71F39C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9" creationId="{D8D00DEE-9006-44B1-8530-52A1C0266B50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31" creationId="{AAB084AA-6C6E-4C76-883C-083A4AA025E9}"/>
          </ac:spMkLst>
        </pc:spChg>
        <pc:spChg chg="mod">
          <ac:chgData name="Subramani K" userId="bf009f75-d47a-408b-a678-4666a6eafc4c" providerId="ADAL" clId="{D27A4147-48A3-4CB1-862F-F5BAE0EF6CF1}" dt="2022-03-17T07:37:36.876" v="6"/>
          <ac:spMkLst>
            <pc:docMk/>
            <pc:sldMk cId="2508173990" sldId="1202"/>
            <ac:spMk id="32" creationId="{FE16EEC1-9F6B-4344-A010-688D8549191E}"/>
          </ac:spMkLst>
        </pc:spChg>
        <pc:spChg chg="add mod">
          <ac:chgData name="Subramani K" userId="bf009f75-d47a-408b-a678-4666a6eafc4c" providerId="ADAL" clId="{D27A4147-48A3-4CB1-862F-F5BAE0EF6CF1}" dt="2022-03-17T08:12:54.568" v="17" actId="14100"/>
          <ac:spMkLst>
            <pc:docMk/>
            <pc:sldMk cId="2508173990" sldId="1202"/>
            <ac:spMk id="33" creationId="{AA349A83-99C6-447A-8F1B-66CCA1BBBB13}"/>
          </ac:spMkLst>
        </pc:spChg>
        <pc:spChg chg="add mod">
          <ac:chgData name="Subramani K" userId="bf009f75-d47a-408b-a678-4666a6eafc4c" providerId="ADAL" clId="{D27A4147-48A3-4CB1-862F-F5BAE0EF6CF1}" dt="2022-03-17T08:13:01.103" v="20" actId="14100"/>
          <ac:spMkLst>
            <pc:docMk/>
            <pc:sldMk cId="2508173990" sldId="1202"/>
            <ac:spMk id="35" creationId="{F56929DF-CB96-4836-B318-EE20AFA9665D}"/>
          </ac:spMkLst>
        </pc:spChg>
        <pc:spChg chg="add mod">
          <ac:chgData name="Subramani K" userId="bf009f75-d47a-408b-a678-4666a6eafc4c" providerId="ADAL" clId="{D27A4147-48A3-4CB1-862F-F5BAE0EF6CF1}" dt="2022-03-17T08:13:10.181" v="23" actId="14100"/>
          <ac:spMkLst>
            <pc:docMk/>
            <pc:sldMk cId="2508173990" sldId="1202"/>
            <ac:spMk id="36" creationId="{4048AF46-126A-4D0C-A785-D3D2DF7908B8}"/>
          </ac:spMkLst>
        </pc:s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0" creationId="{FEEED24D-26EA-4B2A-ADD4-AD7AA1FD17BA}"/>
          </ac:grpSpMkLst>
        </pc:gr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5" creationId="{D84DD2CE-01CA-4A9C-BBA3-796213161E12}"/>
          </ac:grpSpMkLst>
        </pc:grpChg>
        <pc:picChg chg="mod">
          <ac:chgData name="Subramani K" userId="bf009f75-d47a-408b-a678-4666a6eafc4c" providerId="ADAL" clId="{D27A4147-48A3-4CB1-862F-F5BAE0EF6CF1}" dt="2022-03-17T07:37:35.329" v="5"/>
          <ac:picMkLst>
            <pc:docMk/>
            <pc:sldMk cId="2508173990" sldId="1202"/>
            <ac:picMk id="21" creationId="{3F0350C4-B707-44CB-BBCF-FC73CFD6DCDB}"/>
          </ac:picMkLst>
        </pc:picChg>
        <pc:picChg chg="mod">
          <ac:chgData name="Subramani K" userId="bf009f75-d47a-408b-a678-4666a6eafc4c" providerId="ADAL" clId="{D27A4147-48A3-4CB1-862F-F5BAE0EF6CF1}" dt="2022-03-17T07:37:36.876" v="6"/>
          <ac:picMkLst>
            <pc:docMk/>
            <pc:sldMk cId="2508173990" sldId="1202"/>
            <ac:picMk id="28" creationId="{70FEE648-15FC-44E6-8641-BDB27438F4AB}"/>
          </ac:picMkLst>
        </pc:picChg>
        <pc:picChg chg="del">
          <ac:chgData name="Subramani K" userId="bf009f75-d47a-408b-a678-4666a6eafc4c" providerId="ADAL" clId="{D27A4147-48A3-4CB1-862F-F5BAE0EF6CF1}" dt="2022-03-17T07:36:35.744" v="0" actId="478"/>
          <ac:picMkLst>
            <pc:docMk/>
            <pc:sldMk cId="2508173990" sldId="1202"/>
            <ac:picMk id="34" creationId="{2BF93F0C-418E-4810-A330-C55475B4E640}"/>
          </ac:picMkLst>
        </pc:picChg>
      </pc:sldChg>
      <pc:sldChg chg="del">
        <pc:chgData name="Subramani K" userId="bf009f75-d47a-408b-a678-4666a6eafc4c" providerId="ADAL" clId="{D27A4147-48A3-4CB1-862F-F5BAE0EF6CF1}" dt="2022-03-17T08:13:14.052" v="25" actId="47"/>
        <pc:sldMkLst>
          <pc:docMk/>
          <pc:sldMk cId="2336240711" sldId="1204"/>
        </pc:sldMkLst>
      </pc:sldChg>
      <pc:sldChg chg="addSp delSp modSp add mod">
        <pc:chgData name="Subramani K" userId="bf009f75-d47a-408b-a678-4666a6eafc4c" providerId="ADAL" clId="{D27A4147-48A3-4CB1-862F-F5BAE0EF6CF1}" dt="2022-03-17T08:45:25.629" v="168" actId="20577"/>
        <pc:sldMkLst>
          <pc:docMk/>
          <pc:sldMk cId="37492774" sldId="1205"/>
        </pc:sldMkLst>
        <pc:spChg chg="mod">
          <ac:chgData name="Subramani K" userId="bf009f75-d47a-408b-a678-4666a6eafc4c" providerId="ADAL" clId="{D27A4147-48A3-4CB1-862F-F5BAE0EF6CF1}" dt="2022-03-17T08:45:25.629" v="168" actId="20577"/>
          <ac:spMkLst>
            <pc:docMk/>
            <pc:sldMk cId="37492774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D27A4147-48A3-4CB1-862F-F5BAE0EF6CF1}" dt="2022-03-17T08:19:26.621" v="162" actId="1035"/>
          <ac:spMkLst>
            <pc:docMk/>
            <pc:sldMk cId="37492774" sldId="1205"/>
            <ac:spMk id="23" creationId="{45D052D9-78BB-4005-88F2-651BD4BF4B62}"/>
          </ac:spMkLst>
        </pc:spChg>
        <pc:spChg chg="add mod">
          <ac:chgData name="Subramani K" userId="bf009f75-d47a-408b-a678-4666a6eafc4c" providerId="ADAL" clId="{D27A4147-48A3-4CB1-862F-F5BAE0EF6CF1}" dt="2022-03-17T08:17:48.722" v="129" actId="1038"/>
          <ac:spMkLst>
            <pc:docMk/>
            <pc:sldMk cId="37492774" sldId="1205"/>
            <ac:spMk id="24" creationId="{0C619169-0871-4436-B163-7B4182A5D935}"/>
          </ac:spMkLst>
        </pc:spChg>
        <pc:spChg chg="add del mod">
          <ac:chgData name="Subramani K" userId="bf009f75-d47a-408b-a678-4666a6eafc4c" providerId="ADAL" clId="{D27A4147-48A3-4CB1-862F-F5BAE0EF6CF1}" dt="2022-03-17T08:16:26.297" v="94"/>
          <ac:spMkLst>
            <pc:docMk/>
            <pc:sldMk cId="37492774" sldId="1205"/>
            <ac:spMk id="26" creationId="{F6A83979-777E-4830-97E5-8EAA11E1DCB9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7" creationId="{4773F9C6-3A44-4D01-B0B9-824508747BAC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9" creationId="{89CD388C-864B-4292-B0DC-93F8DFCC5EC9}"/>
          </ac:spMkLst>
        </pc:spChg>
        <pc:spChg chg="del">
          <ac:chgData name="Subramani K" userId="bf009f75-d47a-408b-a678-4666a6eafc4c" providerId="ADAL" clId="{D27A4147-48A3-4CB1-862F-F5BAE0EF6CF1}" dt="2022-03-17T08:13:38.659" v="29" actId="478"/>
          <ac:spMkLst>
            <pc:docMk/>
            <pc:sldMk cId="37492774" sldId="1205"/>
            <ac:spMk id="30" creationId="{A7F3710A-8EE6-42B3-9C88-7DEAD57D2295}"/>
          </ac:spMkLst>
        </pc:spChg>
        <pc:spChg chg="del mod">
          <ac:chgData name="Subramani K" userId="bf009f75-d47a-408b-a678-4666a6eafc4c" providerId="ADAL" clId="{D27A4147-48A3-4CB1-862F-F5BAE0EF6CF1}" dt="2022-03-17T08:13:48.322" v="62" actId="478"/>
          <ac:spMkLst>
            <pc:docMk/>
            <pc:sldMk cId="37492774" sldId="1205"/>
            <ac:spMk id="33" creationId="{AA349A83-99C6-447A-8F1B-66CCA1BBBB13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4" creationId="{FF364D35-7EF7-44DA-A1B1-E042059C3227}"/>
          </ac:spMkLst>
        </pc:spChg>
        <pc:spChg chg="mod">
          <ac:chgData name="Subramani K" userId="bf009f75-d47a-408b-a678-4666a6eafc4c" providerId="ADAL" clId="{D27A4147-48A3-4CB1-862F-F5BAE0EF6CF1}" dt="2022-03-17T08:19:03.965" v="144" actId="552"/>
          <ac:spMkLst>
            <pc:docMk/>
            <pc:sldMk cId="37492774" sldId="1205"/>
            <ac:spMk id="35" creationId="{F56929DF-CB96-4836-B318-EE20AFA9665D}"/>
          </ac:spMkLst>
        </pc:spChg>
        <pc:spChg chg="del mod">
          <ac:chgData name="Subramani K" userId="bf009f75-d47a-408b-a678-4666a6eafc4c" providerId="ADAL" clId="{D27A4147-48A3-4CB1-862F-F5BAE0EF6CF1}" dt="2022-03-17T08:17:42.853" v="124" actId="478"/>
          <ac:spMkLst>
            <pc:docMk/>
            <pc:sldMk cId="37492774" sldId="1205"/>
            <ac:spMk id="36" creationId="{4048AF46-126A-4D0C-A785-D3D2DF7908B8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7" creationId="{F7F864E3-D1FA-402A-A4A1-6C5ED6009A64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39" creationId="{86B246D0-0FDF-4AC6-80BE-32C52075B567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40" creationId="{4318F23F-56A3-4E4A-AF78-6B31122C735F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2" creationId="{97766FE7-3219-487C-916F-B113794A8A69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3" creationId="{7D6726A7-D107-47B1-ABC1-5DD928A26C98}"/>
          </ac:spMkLst>
        </pc:spChg>
        <pc:spChg chg="add mod">
          <ac:chgData name="Subramani K" userId="bf009f75-d47a-408b-a678-4666a6eafc4c" providerId="ADAL" clId="{D27A4147-48A3-4CB1-862F-F5BAE0EF6CF1}" dt="2022-03-17T08:19:14.428" v="147" actId="14100"/>
          <ac:spMkLst>
            <pc:docMk/>
            <pc:sldMk cId="37492774" sldId="1205"/>
            <ac:spMk id="44" creationId="{541C23B0-14A6-42C4-A306-3AFB5E212AB4}"/>
          </ac:spMkLst>
        </pc:s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13:38.659" v="29" actId="478"/>
          <ac:grpSpMkLst>
            <pc:docMk/>
            <pc:sldMk cId="37492774" sldId="1205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5" creationId="{D84DD2CE-01CA-4A9C-BBA3-796213161E12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8" creationId="{BCFF3AC0-CEB9-4022-A98B-30D1E8A58364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41" creationId="{B4554481-7FDD-49CA-91E3-B64565CE865A}"/>
          </ac:grpSpMkLst>
        </pc:grpChg>
        <pc:cxnChg chg="mod">
          <ac:chgData name="Subramani K" userId="bf009f75-d47a-408b-a678-4666a6eafc4c" providerId="ADAL" clId="{D27A4147-48A3-4CB1-862F-F5BAE0EF6CF1}" dt="2022-03-17T08:15:57.156" v="69" actId="1035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D27A4147-48A3-4CB1-862F-F5BAE0EF6CF1}" dt="2022-03-17T08:45:31.146" v="172" actId="20577"/>
        <pc:sldMkLst>
          <pc:docMk/>
          <pc:sldMk cId="1940554314" sldId="1206"/>
        </pc:sldMkLst>
        <pc:spChg chg="mod">
          <ac:chgData name="Subramani K" userId="bf009f75-d47a-408b-a678-4666a6eafc4c" providerId="ADAL" clId="{D27A4147-48A3-4CB1-862F-F5BAE0EF6CF1}" dt="2022-03-17T08:45:31.146" v="172" actId="20577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3" creationId="{45D052D9-78BB-4005-88F2-651BD4BF4B62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4" creationId="{0C619169-0871-4436-B163-7B4182A5D935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0" creationId="{3301A057-D22F-4AED-BAFC-6744D3F3073F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3" creationId="{D918BD40-E551-4990-A757-492041348791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35" creationId="{F56929DF-CB96-4836-B318-EE20AFA9665D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44" creationId="{541C23B0-14A6-42C4-A306-3AFB5E212AB4}"/>
          </ac:spMkLst>
        </pc:s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1" creationId="{5FBAD651-977D-4B8A-8F02-CC62E1BAC2B8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41" creationId="{B4554481-7FDD-49CA-91E3-B64565CE865A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0968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7F3710A-8EE6-42B3-9C88-7DEAD57D2295}"/>
              </a:ext>
            </a:extLst>
          </p:cNvPr>
          <p:cNvSpPr/>
          <p:nvPr/>
        </p:nvSpPr>
        <p:spPr>
          <a:xfrm>
            <a:off x="288000" y="720000"/>
            <a:ext cx="9050872" cy="984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56C960D-42CB-4AE0-9F8C-8AAB8929C23C}"/>
              </a:ext>
            </a:extLst>
          </p:cNvPr>
          <p:cNvGrpSpPr/>
          <p:nvPr/>
        </p:nvGrpSpPr>
        <p:grpSpPr>
          <a:xfrm>
            <a:off x="254834" y="1839394"/>
            <a:ext cx="7987397" cy="584775"/>
            <a:chOff x="616925" y="2228467"/>
            <a:chExt cx="5669002" cy="55010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76FA45B-5FDB-4BF9-B28A-5382B72CE7AD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Use your mouse to scroll or use up and down keyboard arrows to view timeline events… </a:t>
              </a:r>
              <a:endParaRPr lang="en-IN" sz="1600" b="1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D59D14D-E044-4C6C-9761-9870D15B1084}"/>
                </a:ext>
              </a:extLst>
            </p:cNvPr>
            <p:cNvGrpSpPr/>
            <p:nvPr/>
          </p:nvGrpSpPr>
          <p:grpSpPr>
            <a:xfrm>
              <a:off x="616925" y="2239650"/>
              <a:ext cx="250172" cy="331385"/>
              <a:chOff x="6457017" y="1319837"/>
              <a:chExt cx="250172" cy="331385"/>
            </a:xfrm>
          </p:grpSpPr>
          <p:pic>
            <p:nvPicPr>
              <p:cNvPr id="16" name="Graphic 15" descr="Direction">
                <a:extLst>
                  <a:ext uri="{FF2B5EF4-FFF2-40B4-BE49-F238E27FC236}">
                    <a16:creationId xmlns:a16="http://schemas.microsoft.com/office/drawing/2014/main" id="{A4B7836F-2D95-4941-B59A-601AC1BB5C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411928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52A16A28-07F5-4C3D-A727-66295F11BF88}"/>
                  </a:ext>
                </a:extLst>
              </p:cNvPr>
              <p:cNvSpPr/>
              <p:nvPr/>
            </p:nvSpPr>
            <p:spPr>
              <a:xfrm>
                <a:off x="6457017" y="1319837"/>
                <a:ext cx="250172" cy="33138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CECE307-3C81-430F-A922-35882ECE0121}"/>
              </a:ext>
            </a:extLst>
          </p:cNvPr>
          <p:cNvSpPr/>
          <p:nvPr/>
        </p:nvSpPr>
        <p:spPr>
          <a:xfrm>
            <a:off x="575500" y="2606804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2748ADBF-D6B1-4E81-8A70-44C1C53AD764}"/>
              </a:ext>
            </a:extLst>
          </p:cNvPr>
          <p:cNvSpPr/>
          <p:nvPr/>
        </p:nvSpPr>
        <p:spPr>
          <a:xfrm>
            <a:off x="5039382" y="3271289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00D00EA-C865-4942-88ED-D9A31CC78524}"/>
              </a:ext>
            </a:extLst>
          </p:cNvPr>
          <p:cNvCxnSpPr/>
          <p:nvPr/>
        </p:nvCxnSpPr>
        <p:spPr>
          <a:xfrm>
            <a:off x="4486908" y="2428928"/>
            <a:ext cx="0" cy="30012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12D38A0A-E571-4B6B-A22D-24062293F037}"/>
              </a:ext>
            </a:extLst>
          </p:cNvPr>
          <p:cNvSpPr/>
          <p:nvPr/>
        </p:nvSpPr>
        <p:spPr>
          <a:xfrm>
            <a:off x="4460014" y="2293326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1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4589869C-D98C-4736-B548-282DC8DAB61E}"/>
              </a:ext>
            </a:extLst>
          </p:cNvPr>
          <p:cNvSpPr/>
          <p:nvPr/>
        </p:nvSpPr>
        <p:spPr>
          <a:xfrm>
            <a:off x="653284" y="4010778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8AC891EE-6056-4BEC-B956-D2BC0FB97A00}"/>
              </a:ext>
            </a:extLst>
          </p:cNvPr>
          <p:cNvSpPr/>
          <p:nvPr/>
        </p:nvSpPr>
        <p:spPr>
          <a:xfrm>
            <a:off x="5117166" y="4675263"/>
            <a:ext cx="3577129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B0ADAD4-7626-4690-B62D-C58BEA46F00E}"/>
              </a:ext>
            </a:extLst>
          </p:cNvPr>
          <p:cNvSpPr/>
          <p:nvPr/>
        </p:nvSpPr>
        <p:spPr>
          <a:xfrm>
            <a:off x="4460013" y="3929557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2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pic>
        <p:nvPicPr>
          <p:cNvPr id="1026" name="Picture 2" descr="mouse scroll Icon - Download mouse scroll Icon 496854 | Noun Project">
            <a:extLst>
              <a:ext uri="{FF2B5EF4-FFF2-40B4-BE49-F238E27FC236}">
                <a16:creationId xmlns:a16="http://schemas.microsoft.com/office/drawing/2014/main" id="{5C0C0932-53F4-4B13-A500-5656FA9044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1917" y="2213704"/>
            <a:ext cx="683497" cy="683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A94F5889-AD55-4A22-8C0C-89AE92C33A6C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G03-H-Timeline-Activity-005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F720A2B-8A80-443E-AED6-3D86C7323A8F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CECE307-3C81-430F-A922-35882ECE0121}"/>
              </a:ext>
            </a:extLst>
          </p:cNvPr>
          <p:cNvSpPr/>
          <p:nvPr/>
        </p:nvSpPr>
        <p:spPr>
          <a:xfrm>
            <a:off x="518373" y="1151219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2748ADBF-D6B1-4E81-8A70-44C1C53AD764}"/>
              </a:ext>
            </a:extLst>
          </p:cNvPr>
          <p:cNvSpPr/>
          <p:nvPr/>
        </p:nvSpPr>
        <p:spPr>
          <a:xfrm>
            <a:off x="5117166" y="1560871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00D00EA-C865-4942-88ED-D9A31CC78524}"/>
              </a:ext>
            </a:extLst>
          </p:cNvPr>
          <p:cNvCxnSpPr>
            <a:cxnSpLocks/>
          </p:cNvCxnSpPr>
          <p:nvPr/>
        </p:nvCxnSpPr>
        <p:spPr>
          <a:xfrm>
            <a:off x="4666790" y="973343"/>
            <a:ext cx="0" cy="4198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12D38A0A-E571-4B6B-A22D-24062293F037}"/>
              </a:ext>
            </a:extLst>
          </p:cNvPr>
          <p:cNvSpPr/>
          <p:nvPr/>
        </p:nvSpPr>
        <p:spPr>
          <a:xfrm>
            <a:off x="4639896" y="867721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3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4589869C-D98C-4736-B548-282DC8DAB61E}"/>
              </a:ext>
            </a:extLst>
          </p:cNvPr>
          <p:cNvSpPr/>
          <p:nvPr/>
        </p:nvSpPr>
        <p:spPr>
          <a:xfrm>
            <a:off x="518373" y="2555193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8AC891EE-6056-4BEC-B956-D2BC0FB97A00}"/>
              </a:ext>
            </a:extLst>
          </p:cNvPr>
          <p:cNvSpPr/>
          <p:nvPr/>
        </p:nvSpPr>
        <p:spPr>
          <a:xfrm>
            <a:off x="5117166" y="3024806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B0ADAD4-7626-4690-B62D-C58BEA46F00E}"/>
              </a:ext>
            </a:extLst>
          </p:cNvPr>
          <p:cNvSpPr/>
          <p:nvPr/>
        </p:nvSpPr>
        <p:spPr>
          <a:xfrm>
            <a:off x="4639895" y="2473972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4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50B6B228-FBCC-4290-AAF6-C032C1F0339F}"/>
              </a:ext>
            </a:extLst>
          </p:cNvPr>
          <p:cNvSpPr/>
          <p:nvPr/>
        </p:nvSpPr>
        <p:spPr>
          <a:xfrm>
            <a:off x="518373" y="3822843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8EE46DD9-F98B-4FA7-98C9-0484F845BA8C}"/>
              </a:ext>
            </a:extLst>
          </p:cNvPr>
          <p:cNvSpPr/>
          <p:nvPr/>
        </p:nvSpPr>
        <p:spPr>
          <a:xfrm>
            <a:off x="5117166" y="4307446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29E82E0-5368-4786-B6C3-CE9A814D4F63}"/>
              </a:ext>
            </a:extLst>
          </p:cNvPr>
          <p:cNvSpPr/>
          <p:nvPr/>
        </p:nvSpPr>
        <p:spPr>
          <a:xfrm>
            <a:off x="4639895" y="3741622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5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pic>
        <p:nvPicPr>
          <p:cNvPr id="28" name="Picture 2" descr="mouse scroll Icon - Download mouse scroll Icon 496854 | Noun Project">
            <a:extLst>
              <a:ext uri="{FF2B5EF4-FFF2-40B4-BE49-F238E27FC236}">
                <a16:creationId xmlns:a16="http://schemas.microsoft.com/office/drawing/2014/main" id="{D9D0EBB4-1B32-4E11-AA2B-0C92787CC3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7284" y="879244"/>
            <a:ext cx="683497" cy="683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1117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17294</TotalTime>
  <Words>167</Words>
  <Application>Microsoft Office PowerPoint</Application>
  <PresentationFormat>Custom</PresentationFormat>
  <Paragraphs>27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2423</cp:revision>
  <dcterms:created xsi:type="dcterms:W3CDTF">2017-07-21T05:01:19Z</dcterms:created>
  <dcterms:modified xsi:type="dcterms:W3CDTF">2022-04-17T07:37:49Z</dcterms:modified>
</cp:coreProperties>
</file>