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12929-F8BC-432E-8FD7-4A7F5BE8D042}" v="3" dt="2022-07-22T13:46:55.100"/>
    <p1510:client id="{BE926F83-C42C-2EAF-EA5F-E6137DDE8702}" v="38" dt="2022-07-22T13:51:34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>
        <p:scale>
          <a:sx n="80" d="100"/>
          <a:sy n="80" d="100"/>
        </p:scale>
        <p:origin x="294" y="-14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S::lakshmikanthr@eidesign.net::34ec4a14-2b32-4e23-8e6c-bf79444b9b1f" providerId="AD" clId="Web-{BE926F83-C42C-2EAF-EA5F-E6137DDE8702}"/>
    <pc:docChg chg="modSld">
      <pc:chgData name="lakshmikanth" userId="S::lakshmikanthr@eidesign.net::34ec4a14-2b32-4e23-8e6c-bf79444b9b1f" providerId="AD" clId="Web-{BE926F83-C42C-2EAF-EA5F-E6137DDE8702}" dt="2022-07-22T13:51:32.388" v="25" actId="20577"/>
      <pc:docMkLst>
        <pc:docMk/>
      </pc:docMkLst>
      <pc:sldChg chg="modSp">
        <pc:chgData name="lakshmikanth" userId="S::lakshmikanthr@eidesign.net::34ec4a14-2b32-4e23-8e6c-bf79444b9b1f" providerId="AD" clId="Web-{BE926F83-C42C-2EAF-EA5F-E6137DDE8702}" dt="2022-07-22T13:51:32.388" v="25" actId="20577"/>
        <pc:sldMkLst>
          <pc:docMk/>
          <pc:sldMk cId="661117772" sldId="1203"/>
        </pc:sldMkLst>
        <pc:spChg chg="mod">
          <ac:chgData name="lakshmikanth" userId="S::lakshmikanthr@eidesign.net::34ec4a14-2b32-4e23-8e6c-bf79444b9b1f" providerId="AD" clId="Web-{BE926F83-C42C-2EAF-EA5F-E6137DDE8702}" dt="2022-07-22T13:51:32.388" v="25" actId="20577"/>
          <ac:spMkLst>
            <pc:docMk/>
            <pc:sldMk cId="661117772" sldId="1203"/>
            <ac:spMk id="2" creationId="{5CECE307-3C81-430F-A922-35882ECE0121}"/>
          </ac:spMkLst>
        </pc:spChg>
        <pc:spChg chg="mod">
          <ac:chgData name="lakshmikanth" userId="S::lakshmikanthr@eidesign.net::34ec4a14-2b32-4e23-8e6c-bf79444b9b1f" providerId="AD" clId="Web-{BE926F83-C42C-2EAF-EA5F-E6137DDE8702}" dt="2022-07-22T13:51:04.059" v="10" actId="1076"/>
          <ac:spMkLst>
            <pc:docMk/>
            <pc:sldMk cId="661117772" sldId="1203"/>
            <ac:spMk id="3" creationId="{BF52E910-0EA7-4DBD-4A55-ECFF63C4FA6F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Balaji P." userId="ba4046ed-d6ed-4f8a-b33b-fec4378fc225" providerId="ADAL" clId="{1BB12929-F8BC-432E-8FD7-4A7F5BE8D042}"/>
    <pc:docChg chg="undo custSel modSld">
      <pc:chgData name="Balaji P." userId="ba4046ed-d6ed-4f8a-b33b-fec4378fc225" providerId="ADAL" clId="{1BB12929-F8BC-432E-8FD7-4A7F5BE8D042}" dt="2022-07-22T13:49:11.942" v="139" actId="1035"/>
      <pc:docMkLst>
        <pc:docMk/>
      </pc:docMkLst>
      <pc:sldChg chg="addSp modSp mod">
        <pc:chgData name="Balaji P." userId="ba4046ed-d6ed-4f8a-b33b-fec4378fc225" providerId="ADAL" clId="{1BB12929-F8BC-432E-8FD7-4A7F5BE8D042}" dt="2022-07-22T13:49:11.942" v="139" actId="1035"/>
        <pc:sldMkLst>
          <pc:docMk/>
          <pc:sldMk cId="661117772" sldId="1203"/>
        </pc:sldMkLst>
        <pc:spChg chg="mod">
          <ac:chgData name="Balaji P." userId="ba4046ed-d6ed-4f8a-b33b-fec4378fc225" providerId="ADAL" clId="{1BB12929-F8BC-432E-8FD7-4A7F5BE8D042}" dt="2022-07-22T13:44:20.589" v="23" actId="948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Balaji P." userId="ba4046ed-d6ed-4f8a-b33b-fec4378fc225" providerId="ADAL" clId="{1BB12929-F8BC-432E-8FD7-4A7F5BE8D042}" dt="2022-07-22T13:44:55.007" v="55" actId="552"/>
          <ac:spMkLst>
            <pc:docMk/>
            <pc:sldMk cId="661117772" sldId="1203"/>
            <ac:spMk id="3" creationId="{BF52E910-0EA7-4DBD-4A55-ECFF63C4FA6F}"/>
          </ac:spMkLst>
        </pc:spChg>
        <pc:spChg chg="add mod">
          <ac:chgData name="Balaji P." userId="ba4046ed-d6ed-4f8a-b33b-fec4378fc225" providerId="ADAL" clId="{1BB12929-F8BC-432E-8FD7-4A7F5BE8D042}" dt="2022-07-22T13:48:21.770" v="132" actId="1076"/>
          <ac:spMkLst>
            <pc:docMk/>
            <pc:sldMk cId="661117772" sldId="1203"/>
            <ac:spMk id="4" creationId="{7474F9C5-BD41-9D4C-C072-2435CD3E877F}"/>
          </ac:spMkLst>
        </pc:spChg>
        <pc:spChg chg="add mod">
          <ac:chgData name="Balaji P." userId="ba4046ed-d6ed-4f8a-b33b-fec4378fc225" providerId="ADAL" clId="{1BB12929-F8BC-432E-8FD7-4A7F5BE8D042}" dt="2022-07-22T13:45:10.157" v="57" actId="207"/>
          <ac:spMkLst>
            <pc:docMk/>
            <pc:sldMk cId="661117772" sldId="1203"/>
            <ac:spMk id="16" creationId="{D530632E-3094-2017-6106-E35251498AAD}"/>
          </ac:spMkLst>
        </pc:spChg>
        <pc:spChg chg="add mod">
          <ac:chgData name="Balaji P." userId="ba4046ed-d6ed-4f8a-b33b-fec4378fc225" providerId="ADAL" clId="{1BB12929-F8BC-432E-8FD7-4A7F5BE8D042}" dt="2022-07-22T13:49:11.942" v="139" actId="1035"/>
          <ac:spMkLst>
            <pc:docMk/>
            <pc:sldMk cId="661117772" sldId="1203"/>
            <ac:spMk id="17" creationId="{677E6A44-975F-7B17-E45B-DDB40277A2EF}"/>
          </ac:spMkLst>
        </pc:spChg>
        <pc:spChg chg="mod">
          <ac:chgData name="Balaji P." userId="ba4046ed-d6ed-4f8a-b33b-fec4378fc225" providerId="ADAL" clId="{1BB12929-F8BC-432E-8FD7-4A7F5BE8D042}" dt="2022-07-22T13:48:21.770" v="132" actId="1076"/>
          <ac:spMkLst>
            <pc:docMk/>
            <pc:sldMk cId="661117772" sldId="1203"/>
            <ac:spMk id="20" creationId="{50B6B228-FBCC-4290-AAF6-C032C1F0339F}"/>
          </ac:spMkLst>
        </pc:spChg>
        <pc:spChg chg="mod">
          <ac:chgData name="Balaji P." userId="ba4046ed-d6ed-4f8a-b33b-fec4378fc225" providerId="ADAL" clId="{1BB12929-F8BC-432E-8FD7-4A7F5BE8D042}" dt="2022-07-22T13:45:56.702" v="73" actId="20577"/>
          <ac:spMkLst>
            <pc:docMk/>
            <pc:sldMk cId="661117772" sldId="1203"/>
            <ac:spMk id="27" creationId="{4589869C-D98C-4736-B548-282DC8DAB61E}"/>
          </ac:spMkLst>
        </pc:spChg>
        <pc:picChg chg="add mod">
          <ac:chgData name="Balaji P." userId="ba4046ed-d6ed-4f8a-b33b-fec4378fc225" providerId="ADAL" clId="{1BB12929-F8BC-432E-8FD7-4A7F5BE8D042}" dt="2022-07-22T13:48:21.770" v="132" actId="1076"/>
          <ac:picMkLst>
            <pc:docMk/>
            <pc:sldMk cId="661117772" sldId="1203"/>
            <ac:picMk id="7" creationId="{B142F000-E7A1-CA00-6B00-8F1CA6A6288E}"/>
          </ac:picMkLst>
        </pc:pic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C641789-3F2C-42EB-B51C-71F771DFFAB2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G03-H-Timeline-Activity-007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D99E5D-63AA-477F-A5B4-2C6E79C3CCA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06568" y="915117"/>
            <a:ext cx="3628680" cy="1349723"/>
          </a:xfrm>
          <a:prstGeom prst="roundRect">
            <a:avLst>
              <a:gd name="adj" fmla="val 1076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marL="274320" lvl="1"/>
            <a:r>
              <a:rPr lang="en-US" sz="1600" b="1" dirty="0">
                <a:solidFill>
                  <a:schemeClr val="tx1"/>
                </a:solidFill>
                <a:cs typeface="Calibri"/>
              </a:rPr>
              <a:t>To Do List</a:t>
            </a:r>
            <a:endParaRPr lang="en-US" sz="1600" dirty="0">
              <a:solidFill>
                <a:schemeClr val="tx1"/>
              </a:solidFill>
              <a:cs typeface="Calibri" panose="020F0502020204030204"/>
            </a:endParaRPr>
          </a:p>
          <a:p>
            <a:pPr marL="274320" lvl="1"/>
            <a:r>
              <a:rPr lang="en-US" sz="1600" dirty="0">
                <a:solidFill>
                  <a:schemeClr val="tx1"/>
                </a:solidFill>
              </a:rPr>
              <a:t>Lorem Ipsum is simply dummy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 marL="274320" lvl="1"/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Lorem Ipsum is simply dummy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30840" y="3671095"/>
            <a:ext cx="3628680" cy="2072805"/>
          </a:xfrm>
          <a:prstGeom prst="roundRect">
            <a:avLst>
              <a:gd name="adj" fmla="val 573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Select the play button to watch video.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52E910-0EA7-4DBD-4A55-ECFF63C4FA6F}"/>
              </a:ext>
            </a:extLst>
          </p:cNvPr>
          <p:cNvSpPr/>
          <p:nvPr/>
        </p:nvSpPr>
        <p:spPr>
          <a:xfrm>
            <a:off x="685800" y="1358685"/>
            <a:ext cx="161845" cy="161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30632E-3094-2017-6106-E35251498AAD}"/>
              </a:ext>
            </a:extLst>
          </p:cNvPr>
          <p:cNvSpPr/>
          <p:nvPr/>
        </p:nvSpPr>
        <p:spPr>
          <a:xfrm>
            <a:off x="685800" y="1874154"/>
            <a:ext cx="161845" cy="161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7E6A44-975F-7B17-E45B-DDB40277A2EF}"/>
              </a:ext>
            </a:extLst>
          </p:cNvPr>
          <p:cNvSpPr/>
          <p:nvPr/>
        </p:nvSpPr>
        <p:spPr>
          <a:xfrm>
            <a:off x="730921" y="1918579"/>
            <a:ext cx="72454" cy="724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4F9C5-BD41-9D4C-C072-2435CD3E877F}"/>
              </a:ext>
            </a:extLst>
          </p:cNvPr>
          <p:cNvSpPr/>
          <p:nvPr/>
        </p:nvSpPr>
        <p:spPr>
          <a:xfrm>
            <a:off x="1118596" y="4255804"/>
            <a:ext cx="2403987" cy="1233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Play with solid fill">
            <a:extLst>
              <a:ext uri="{FF2B5EF4-FFF2-40B4-BE49-F238E27FC236}">
                <a16:creationId xmlns:a16="http://schemas.microsoft.com/office/drawing/2014/main" id="{B142F000-E7A1-CA00-6B00-8F1CA6A62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3450" y="4556296"/>
            <a:ext cx="521100" cy="5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17301</TotalTime>
  <Words>170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2434</cp:revision>
  <dcterms:created xsi:type="dcterms:W3CDTF">2017-07-21T05:01:19Z</dcterms:created>
  <dcterms:modified xsi:type="dcterms:W3CDTF">2022-07-22T13:51:37Z</dcterms:modified>
</cp:coreProperties>
</file>