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B12929-F8BC-432E-8FD7-4A7F5BE8D042}" v="3" dt="2022-07-22T13:46:55.100"/>
    <p1510:client id="{BE926F83-C42C-2EAF-EA5F-E6137DDE8702}" v="38" dt="2022-07-22T13:51:34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>
        <p:scale>
          <a:sx n="80" d="100"/>
          <a:sy n="80" d="100"/>
        </p:scale>
        <p:origin x="294" y="-14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lakshmikanth" userId="S::lakshmikanthr@eidesign.net::34ec4a14-2b32-4e23-8e6c-bf79444b9b1f" providerId="AD" clId="Web-{BE926F83-C42C-2EAF-EA5F-E6137DDE8702}"/>
    <pc:docChg chg="modSld">
      <pc:chgData name="lakshmikanth" userId="S::lakshmikanthr@eidesign.net::34ec4a14-2b32-4e23-8e6c-bf79444b9b1f" providerId="AD" clId="Web-{BE926F83-C42C-2EAF-EA5F-E6137DDE8702}" dt="2022-07-22T13:51:32.388" v="25" actId="20577"/>
      <pc:docMkLst>
        <pc:docMk/>
      </pc:docMkLst>
      <pc:sldChg chg="modSp">
        <pc:chgData name="lakshmikanth" userId="S::lakshmikanthr@eidesign.net::34ec4a14-2b32-4e23-8e6c-bf79444b9b1f" providerId="AD" clId="Web-{BE926F83-C42C-2EAF-EA5F-E6137DDE8702}" dt="2022-07-22T13:51:32.388" v="25" actId="20577"/>
        <pc:sldMkLst>
          <pc:docMk/>
          <pc:sldMk cId="661117772" sldId="1203"/>
        </pc:sldMkLst>
        <pc:spChg chg="mod">
          <ac:chgData name="lakshmikanth" userId="S::lakshmikanthr@eidesign.net::34ec4a14-2b32-4e23-8e6c-bf79444b9b1f" providerId="AD" clId="Web-{BE926F83-C42C-2EAF-EA5F-E6137DDE8702}" dt="2022-07-22T13:51:32.388" v="25" actId="20577"/>
          <ac:spMkLst>
            <pc:docMk/>
            <pc:sldMk cId="661117772" sldId="1203"/>
            <ac:spMk id="2" creationId="{5CECE307-3C81-430F-A922-35882ECE0121}"/>
          </ac:spMkLst>
        </pc:spChg>
        <pc:spChg chg="mod">
          <ac:chgData name="lakshmikanth" userId="S::lakshmikanthr@eidesign.net::34ec4a14-2b32-4e23-8e6c-bf79444b9b1f" providerId="AD" clId="Web-{BE926F83-C42C-2EAF-EA5F-E6137DDE8702}" dt="2022-07-22T13:51:04.059" v="10" actId="1076"/>
          <ac:spMkLst>
            <pc:docMk/>
            <pc:sldMk cId="661117772" sldId="1203"/>
            <ac:spMk id="3" creationId="{BF52E910-0EA7-4DBD-4A55-ECFF63C4FA6F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BE56C5B-9ACD-4E4B-92B0-F5B8DEC01B67}"/>
    <pc:docChg chg="custSel addSld delSld modSld">
      <pc:chgData name="Subramani K" userId="bf009f75-d47a-408b-a678-4666a6eafc4c" providerId="ADAL" clId="{3BE56C5B-9ACD-4E4B-92B0-F5B8DEC01B67}" dt="2022-03-30T18:05:07.264" v="239"/>
      <pc:docMkLst>
        <pc:docMk/>
      </pc:docMkLst>
      <pc:sldChg chg="addSp delSp modSp mod">
        <pc:chgData name="Subramani K" userId="bf009f75-d47a-408b-a678-4666a6eafc4c" providerId="ADAL" clId="{3BE56C5B-9ACD-4E4B-92B0-F5B8DEC01B67}" dt="2022-03-30T18:05:07.264" v="239"/>
        <pc:sldMkLst>
          <pc:docMk/>
          <pc:sldMk cId="2508173990" sldId="1202"/>
        </pc:sldMkLst>
        <pc:spChg chg="add mod">
          <ac:chgData name="Subramani K" userId="bf009f75-d47a-408b-a678-4666a6eafc4c" providerId="ADAL" clId="{3BE56C5B-9ACD-4E4B-92B0-F5B8DEC01B67}" dt="2022-03-30T18:00:42.848" v="14" actId="1076"/>
          <ac:spMkLst>
            <pc:docMk/>
            <pc:sldMk cId="2508173990" sldId="1202"/>
            <ac:spMk id="2" creationId="{5CECE307-3C81-430F-A922-35882ECE0121}"/>
          </ac:spMkLst>
        </pc:spChg>
        <pc:spChg chg="mod">
          <ac:chgData name="Subramani K" userId="bf009f75-d47a-408b-a678-4666a6eafc4c" providerId="ADAL" clId="{3BE56C5B-9ACD-4E4B-92B0-F5B8DEC01B67}" dt="2022-03-30T18:05:07.264" v="23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BE56C5B-9ACD-4E4B-92B0-F5B8DEC01B67}" dt="2022-03-30T18:04:47.208" v="237" actId="20577"/>
          <ac:spMkLst>
            <pc:docMk/>
            <pc:sldMk cId="2508173990" sldId="1202"/>
            <ac:spMk id="13" creationId="{476FA45B-5FDB-4BF9-B28A-5382B72CE7AD}"/>
          </ac:spMkLst>
        </pc:spChg>
        <pc:spChg chg="add mod">
          <ac:chgData name="Subramani K" userId="bf009f75-d47a-408b-a678-4666a6eafc4c" providerId="ADAL" clId="{3BE56C5B-9ACD-4E4B-92B0-F5B8DEC01B67}" dt="2022-03-30T18:00:53.040" v="17" actId="1076"/>
          <ac:spMkLst>
            <pc:docMk/>
            <pc:sldMk cId="2508173990" sldId="1202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2:05.939" v="48" actId="1035"/>
          <ac:spMkLst>
            <pc:docMk/>
            <pc:sldMk cId="2508173990" sldId="1202"/>
            <ac:spMk id="26" creationId="{12D38A0A-E571-4B6B-A22D-24062293F037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7" creationId="{4589869C-D98C-4736-B548-282DC8DAB61E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9" creationId="{8AC891EE-6056-4BEC-B956-D2BC0FB97A00}"/>
          </ac:spMkLst>
        </pc:spChg>
        <pc:spChg chg="add mod">
          <ac:chgData name="Subramani K" userId="bf009f75-d47a-408b-a678-4666a6eafc4c" providerId="ADAL" clId="{3BE56C5B-9ACD-4E4B-92B0-F5B8DEC01B67}" dt="2022-03-30T18:02:17.873" v="53" actId="20577"/>
          <ac:spMkLst>
            <pc:docMk/>
            <pc:sldMk cId="2508173990" sldId="1202"/>
            <ac:spMk id="31" creationId="{BB0ADAD4-7626-4690-B62D-C58BEA46F00E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3" creationId="{AA349A83-99C6-447A-8F1B-66CCA1BBBB13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6" creationId="{4048AF46-126A-4D0C-A785-D3D2DF7908B8}"/>
          </ac:spMkLst>
        </pc:spChg>
        <pc:grpChg chg="mod">
          <ac:chgData name="Subramani K" userId="bf009f75-d47a-408b-a678-4666a6eafc4c" providerId="ADAL" clId="{3BE56C5B-9ACD-4E4B-92B0-F5B8DEC01B67}" dt="2022-03-30T18:04:52.704" v="238" actId="14100"/>
          <ac:grpSpMkLst>
            <pc:docMk/>
            <pc:sldMk cId="2508173990" sldId="1202"/>
            <ac:grpSpMk id="10" creationId="{C56C960D-42CB-4AE0-9F8C-8AAB8929C23C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5" creationId="{D84DD2CE-01CA-4A9C-BBA3-796213161E12}"/>
          </ac:grpSpMkLst>
        </pc:grpChg>
        <pc:picChg chg="add mod">
          <ac:chgData name="Subramani K" userId="bf009f75-d47a-408b-a678-4666a6eafc4c" providerId="ADAL" clId="{3BE56C5B-9ACD-4E4B-92B0-F5B8DEC01B67}" dt="2022-03-30T18:03:45.792" v="121" actId="1076"/>
          <ac:picMkLst>
            <pc:docMk/>
            <pc:sldMk cId="2508173990" sldId="1202"/>
            <ac:picMk id="1026" creationId="{5C0C0932-53F4-4B13-A500-5656FA904448}"/>
          </ac:picMkLst>
        </pc:picChg>
        <pc:cxnChg chg="del">
          <ac:chgData name="Subramani K" userId="bf009f75-d47a-408b-a678-4666a6eafc4c" providerId="ADAL" clId="{3BE56C5B-9ACD-4E4B-92B0-F5B8DEC01B67}" dt="2022-03-30T18:02:33.415" v="57" actId="478"/>
          <ac:cxnSpMkLst>
            <pc:docMk/>
            <pc:sldMk cId="2508173990" sldId="1202"/>
            <ac:cxnSpMk id="4" creationId="{2EACDE21-5AA9-436E-BE2C-34964D3827F1}"/>
          </ac:cxnSpMkLst>
        </pc:cxnChg>
        <pc:cxnChg chg="add mod">
          <ac:chgData name="Subramani K" userId="bf009f75-d47a-408b-a678-4666a6eafc4c" providerId="ADAL" clId="{3BE56C5B-9ACD-4E4B-92B0-F5B8DEC01B67}" dt="2022-03-30T18:01:43.290" v="28" actId="1037"/>
          <ac:cxnSpMkLst>
            <pc:docMk/>
            <pc:sldMk cId="2508173990" sldId="1202"/>
            <ac:cxnSpMk id="5" creationId="{C00D00EA-C865-4942-88ED-D9A31CC78524}"/>
          </ac:cxnSpMkLst>
        </pc:cxnChg>
      </pc:sldChg>
      <pc:sldChg chg="addSp delSp modSp add mod">
        <pc:chgData name="Subramani K" userId="bf009f75-d47a-408b-a678-4666a6eafc4c" providerId="ADAL" clId="{3BE56C5B-9ACD-4E4B-92B0-F5B8DEC01B67}" dt="2022-03-30T18:03:49.594" v="123" actId="1076"/>
        <pc:sldMkLst>
          <pc:docMk/>
          <pc:sldMk cId="661117772" sldId="1203"/>
        </pc:sldMkLst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" creationId="{5CECE307-3C81-430F-A922-35882ECE0121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0" creationId="{50B6B228-FBCC-4290-AAF6-C032C1F0339F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1" creationId="{8EE46DD9-F98B-4FA7-98C9-0484F845BA8C}"/>
          </ac:spMkLst>
        </pc:spChg>
        <pc:spChg chg="add mod">
          <ac:chgData name="Subramani K" userId="bf009f75-d47a-408b-a678-4666a6eafc4c" providerId="ADAL" clId="{3BE56C5B-9ACD-4E4B-92B0-F5B8DEC01B67}" dt="2022-03-30T18:02:55.950" v="101" actId="20577"/>
          <ac:spMkLst>
            <pc:docMk/>
            <pc:sldMk cId="661117772" sldId="1203"/>
            <ac:spMk id="22" creationId="{029E82E0-5368-4786-B6C3-CE9A814D4F63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3:07.751" v="112" actId="1036"/>
          <ac:spMkLst>
            <pc:docMk/>
            <pc:sldMk cId="661117772" sldId="1203"/>
            <ac:spMk id="24" creationId="{E24DE811-BD3A-4ED7-A4F6-73BF4820845A}"/>
          </ac:spMkLst>
        </pc:spChg>
        <pc:spChg chg="add mod">
          <ac:chgData name="Subramani K" userId="bf009f75-d47a-408b-a678-4666a6eafc4c" providerId="ADAL" clId="{3BE56C5B-9ACD-4E4B-92B0-F5B8DEC01B67}" dt="2022-03-30T18:03:14.205" v="116" actId="20577"/>
          <ac:spMkLst>
            <pc:docMk/>
            <pc:sldMk cId="661117772" sldId="1203"/>
            <ac:spMk id="25" creationId="{C196FE43-30B7-442C-A8A0-02EF75E2CA76}"/>
          </ac:spMkLst>
        </pc:spChg>
        <pc:spChg chg="mod">
          <ac:chgData name="Subramani K" userId="bf009f75-d47a-408b-a678-4666a6eafc4c" providerId="ADAL" clId="{3BE56C5B-9ACD-4E4B-92B0-F5B8DEC01B67}" dt="2022-03-30T18:02:45.217" v="96" actId="20577"/>
          <ac:spMkLst>
            <pc:docMk/>
            <pc:sldMk cId="661117772" sldId="1203"/>
            <ac:spMk id="26" creationId="{12D38A0A-E571-4B6B-A22D-24062293F037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7" creationId="{4589869C-D98C-4736-B548-282DC8DAB61E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9" creationId="{8AC891EE-6056-4BEC-B956-D2BC0FB97A00}"/>
          </ac:spMkLst>
        </pc:spChg>
        <pc:spChg chg="del">
          <ac:chgData name="Subramani K" userId="bf009f75-d47a-408b-a678-4666a6eafc4c" providerId="ADAL" clId="{3BE56C5B-9ACD-4E4B-92B0-F5B8DEC01B67}" dt="2022-03-30T18:02:22.270" v="55" actId="478"/>
          <ac:spMkLst>
            <pc:docMk/>
            <pc:sldMk cId="661117772" sldId="1203"/>
            <ac:spMk id="30" creationId="{A7F3710A-8EE6-42B3-9C88-7DEAD57D2295}"/>
          </ac:spMkLst>
        </pc:spChg>
        <pc:spChg chg="mod">
          <ac:chgData name="Subramani K" userId="bf009f75-d47a-408b-a678-4666a6eafc4c" providerId="ADAL" clId="{3BE56C5B-9ACD-4E4B-92B0-F5B8DEC01B67}" dt="2022-03-30T18:02:47.214" v="98" actId="20577"/>
          <ac:spMkLst>
            <pc:docMk/>
            <pc:sldMk cId="661117772" sldId="1203"/>
            <ac:spMk id="31" creationId="{BB0ADAD4-7626-4690-B62D-C58BEA46F00E}"/>
          </ac:spMkLst>
        </pc:spChg>
        <pc:grpChg chg="del">
          <ac:chgData name="Subramani K" userId="bf009f75-d47a-408b-a678-4666a6eafc4c" providerId="ADAL" clId="{3BE56C5B-9ACD-4E4B-92B0-F5B8DEC01B67}" dt="2022-03-30T18:02:22.270" v="55" actId="478"/>
          <ac:grpSpMkLst>
            <pc:docMk/>
            <pc:sldMk cId="661117772" sldId="1203"/>
            <ac:grpSpMk id="10" creationId="{C56C960D-42CB-4AE0-9F8C-8AAB8929C23C}"/>
          </ac:grpSpMkLst>
        </pc:grpChg>
        <pc:picChg chg="add mod">
          <ac:chgData name="Subramani K" userId="bf009f75-d47a-408b-a678-4666a6eafc4c" providerId="ADAL" clId="{3BE56C5B-9ACD-4E4B-92B0-F5B8DEC01B67}" dt="2022-03-30T18:03:49.594" v="123" actId="1076"/>
          <ac:picMkLst>
            <pc:docMk/>
            <pc:sldMk cId="661117772" sldId="1203"/>
            <ac:picMk id="28" creationId="{D9D0EBB4-1B32-4E11-AA2B-0C92787CC36A}"/>
          </ac:picMkLst>
        </pc:picChg>
        <pc:cxnChg chg="del">
          <ac:chgData name="Subramani K" userId="bf009f75-d47a-408b-a678-4666a6eafc4c" providerId="ADAL" clId="{3BE56C5B-9ACD-4E4B-92B0-F5B8DEC01B67}" dt="2022-03-30T18:02:24.621" v="56" actId="478"/>
          <ac:cxnSpMkLst>
            <pc:docMk/>
            <pc:sldMk cId="661117772" sldId="1203"/>
            <ac:cxnSpMk id="4" creationId="{2EACDE21-5AA9-436E-BE2C-34964D3827F1}"/>
          </ac:cxnSpMkLst>
        </pc:cxnChg>
        <pc:cxnChg chg="mod">
          <ac:chgData name="Subramani K" userId="bf009f75-d47a-408b-a678-4666a6eafc4c" providerId="ADAL" clId="{3BE56C5B-9ACD-4E4B-92B0-F5B8DEC01B67}" dt="2022-03-30T18:02:58.795" v="102" actId="14100"/>
          <ac:cxnSpMkLst>
            <pc:docMk/>
            <pc:sldMk cId="661117772" sldId="1203"/>
            <ac:cxnSpMk id="5" creationId="{C00D00EA-C865-4942-88ED-D9A31CC78524}"/>
          </ac:cxnSpMkLst>
        </pc:cxnChg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37492774" sldId="1205"/>
        </pc:sldMkLst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1940554314" sldId="1206"/>
        </pc:sldMkLst>
      </pc:sldChg>
    </pc:docChg>
  </pc:docChgLst>
  <pc:docChgLst>
    <pc:chgData name="Balaji P." userId="ba4046ed-d6ed-4f8a-b33b-fec4378fc225" providerId="ADAL" clId="{1BB12929-F8BC-432E-8FD7-4A7F5BE8D042}"/>
    <pc:docChg chg="undo custSel modSld">
      <pc:chgData name="Balaji P." userId="ba4046ed-d6ed-4f8a-b33b-fec4378fc225" providerId="ADAL" clId="{1BB12929-F8BC-432E-8FD7-4A7F5BE8D042}" dt="2022-07-22T13:49:11.942" v="139" actId="1035"/>
      <pc:docMkLst>
        <pc:docMk/>
      </pc:docMkLst>
      <pc:sldChg chg="addSp modSp mod">
        <pc:chgData name="Balaji P." userId="ba4046ed-d6ed-4f8a-b33b-fec4378fc225" providerId="ADAL" clId="{1BB12929-F8BC-432E-8FD7-4A7F5BE8D042}" dt="2022-07-22T13:49:11.942" v="139" actId="1035"/>
        <pc:sldMkLst>
          <pc:docMk/>
          <pc:sldMk cId="661117772" sldId="1203"/>
        </pc:sldMkLst>
        <pc:spChg chg="mod">
          <ac:chgData name="Balaji P." userId="ba4046ed-d6ed-4f8a-b33b-fec4378fc225" providerId="ADAL" clId="{1BB12929-F8BC-432E-8FD7-4A7F5BE8D042}" dt="2022-07-22T13:44:20.589" v="23" actId="948"/>
          <ac:spMkLst>
            <pc:docMk/>
            <pc:sldMk cId="661117772" sldId="1203"/>
            <ac:spMk id="2" creationId="{5CECE307-3C81-430F-A922-35882ECE0121}"/>
          </ac:spMkLst>
        </pc:spChg>
        <pc:spChg chg="add mod">
          <ac:chgData name="Balaji P." userId="ba4046ed-d6ed-4f8a-b33b-fec4378fc225" providerId="ADAL" clId="{1BB12929-F8BC-432E-8FD7-4A7F5BE8D042}" dt="2022-07-22T13:44:55.007" v="55" actId="552"/>
          <ac:spMkLst>
            <pc:docMk/>
            <pc:sldMk cId="661117772" sldId="1203"/>
            <ac:spMk id="3" creationId="{BF52E910-0EA7-4DBD-4A55-ECFF63C4FA6F}"/>
          </ac:spMkLst>
        </pc:spChg>
        <pc:spChg chg="add mod">
          <ac:chgData name="Balaji P." userId="ba4046ed-d6ed-4f8a-b33b-fec4378fc225" providerId="ADAL" clId="{1BB12929-F8BC-432E-8FD7-4A7F5BE8D042}" dt="2022-07-22T13:48:21.770" v="132" actId="1076"/>
          <ac:spMkLst>
            <pc:docMk/>
            <pc:sldMk cId="661117772" sldId="1203"/>
            <ac:spMk id="4" creationId="{7474F9C5-BD41-9D4C-C072-2435CD3E877F}"/>
          </ac:spMkLst>
        </pc:spChg>
        <pc:spChg chg="add mod">
          <ac:chgData name="Balaji P." userId="ba4046ed-d6ed-4f8a-b33b-fec4378fc225" providerId="ADAL" clId="{1BB12929-F8BC-432E-8FD7-4A7F5BE8D042}" dt="2022-07-22T13:45:10.157" v="57" actId="207"/>
          <ac:spMkLst>
            <pc:docMk/>
            <pc:sldMk cId="661117772" sldId="1203"/>
            <ac:spMk id="16" creationId="{D530632E-3094-2017-6106-E35251498AAD}"/>
          </ac:spMkLst>
        </pc:spChg>
        <pc:spChg chg="add mod">
          <ac:chgData name="Balaji P." userId="ba4046ed-d6ed-4f8a-b33b-fec4378fc225" providerId="ADAL" clId="{1BB12929-F8BC-432E-8FD7-4A7F5BE8D042}" dt="2022-07-22T13:49:11.942" v="139" actId="1035"/>
          <ac:spMkLst>
            <pc:docMk/>
            <pc:sldMk cId="661117772" sldId="1203"/>
            <ac:spMk id="17" creationId="{677E6A44-975F-7B17-E45B-DDB40277A2EF}"/>
          </ac:spMkLst>
        </pc:spChg>
        <pc:spChg chg="mod">
          <ac:chgData name="Balaji P." userId="ba4046ed-d6ed-4f8a-b33b-fec4378fc225" providerId="ADAL" clId="{1BB12929-F8BC-432E-8FD7-4A7F5BE8D042}" dt="2022-07-22T13:48:21.770" v="132" actId="1076"/>
          <ac:spMkLst>
            <pc:docMk/>
            <pc:sldMk cId="661117772" sldId="1203"/>
            <ac:spMk id="20" creationId="{50B6B228-FBCC-4290-AAF6-C032C1F0339F}"/>
          </ac:spMkLst>
        </pc:spChg>
        <pc:spChg chg="mod">
          <ac:chgData name="Balaji P." userId="ba4046ed-d6ed-4f8a-b33b-fec4378fc225" providerId="ADAL" clId="{1BB12929-F8BC-432E-8FD7-4A7F5BE8D042}" dt="2022-07-22T13:45:56.702" v="73" actId="20577"/>
          <ac:spMkLst>
            <pc:docMk/>
            <pc:sldMk cId="661117772" sldId="1203"/>
            <ac:spMk id="27" creationId="{4589869C-D98C-4736-B548-282DC8DAB61E}"/>
          </ac:spMkLst>
        </pc:spChg>
        <pc:picChg chg="add mod">
          <ac:chgData name="Balaji P." userId="ba4046ed-d6ed-4f8a-b33b-fec4378fc225" providerId="ADAL" clId="{1BB12929-F8BC-432E-8FD7-4A7F5BE8D042}" dt="2022-07-22T13:48:21.770" v="132" actId="1076"/>
          <ac:picMkLst>
            <pc:docMk/>
            <pc:sldMk cId="661117772" sldId="1203"/>
            <ac:picMk id="7" creationId="{B142F000-E7A1-CA00-6B00-8F1CA6A6288E}"/>
          </ac:picMkLst>
        </pc:picChg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6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9050872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54834" y="1839394"/>
            <a:ext cx="7987397" cy="584775"/>
            <a:chOff x="616925" y="2228467"/>
            <a:chExt cx="5669002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your mouse to scroll or use up and down keyboard arrows to view timeline events… 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6925" y="2239650"/>
              <a:ext cx="250172" cy="331385"/>
              <a:chOff x="6457017" y="1319837"/>
              <a:chExt cx="250172" cy="331385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11928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7017" y="1319837"/>
                <a:ext cx="250172" cy="33138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75500" y="2606804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039382" y="327128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/>
          <p:nvPr/>
        </p:nvCxnSpPr>
        <p:spPr>
          <a:xfrm>
            <a:off x="4486908" y="2428928"/>
            <a:ext cx="0" cy="300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460014" y="2293326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1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653284" y="4010778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4675263"/>
            <a:ext cx="3577129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460013" y="3929557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2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5C0C0932-53F4-4B13-A500-5656FA904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17" y="221370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C641789-3F2C-42EB-B51C-71F771DFFAB2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G03-H-Timeline-Activity-007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D99E5D-63AA-477F-A5B4-2C6E79C3CCA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06568" y="915117"/>
            <a:ext cx="3628680" cy="1349723"/>
          </a:xfrm>
          <a:prstGeom prst="roundRect">
            <a:avLst>
              <a:gd name="adj" fmla="val 1076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marL="274320" lvl="1"/>
            <a:r>
              <a:rPr lang="en-US" sz="1600" b="1" dirty="0">
                <a:solidFill>
                  <a:schemeClr val="tx1"/>
                </a:solidFill>
                <a:cs typeface="Calibri"/>
              </a:rPr>
              <a:t>To Do List</a:t>
            </a:r>
            <a:endParaRPr lang="en-US" sz="1600" dirty="0">
              <a:solidFill>
                <a:schemeClr val="tx1"/>
              </a:solidFill>
              <a:cs typeface="Calibri" panose="020F0502020204030204"/>
            </a:endParaRPr>
          </a:p>
          <a:p>
            <a:pPr marL="274320" lvl="1"/>
            <a:r>
              <a:rPr lang="en-US" sz="1600" dirty="0">
                <a:solidFill>
                  <a:schemeClr val="tx1"/>
                </a:solidFill>
              </a:rPr>
              <a:t>Lorem Ipsum is simply dummy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pPr marL="274320" lvl="1"/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Lorem Ipsum is simply dummy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117166" y="1560871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>
            <a:cxnSpLocks/>
          </p:cNvCxnSpPr>
          <p:nvPr/>
        </p:nvCxnSpPr>
        <p:spPr>
          <a:xfrm>
            <a:off x="4666790" y="973343"/>
            <a:ext cx="0" cy="4198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639896" y="867721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3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518373" y="255519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302480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639895" y="247397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4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0B6B228-FBCC-4290-AAF6-C032C1F0339F}"/>
              </a:ext>
            </a:extLst>
          </p:cNvPr>
          <p:cNvSpPr/>
          <p:nvPr/>
        </p:nvSpPr>
        <p:spPr>
          <a:xfrm>
            <a:off x="530840" y="3671095"/>
            <a:ext cx="3628680" cy="2072805"/>
          </a:xfrm>
          <a:prstGeom prst="roundRect">
            <a:avLst>
              <a:gd name="adj" fmla="val 573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Select the play button to watch video.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  <a:p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EE46DD9-F98B-4FA7-98C9-0484F845BA8C}"/>
              </a:ext>
            </a:extLst>
          </p:cNvPr>
          <p:cNvSpPr/>
          <p:nvPr/>
        </p:nvSpPr>
        <p:spPr>
          <a:xfrm>
            <a:off x="5117166" y="430744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9E82E0-5368-4786-B6C3-CE9A814D4F63}"/>
              </a:ext>
            </a:extLst>
          </p:cNvPr>
          <p:cNvSpPr/>
          <p:nvPr/>
        </p:nvSpPr>
        <p:spPr>
          <a:xfrm>
            <a:off x="4639895" y="374162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5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28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D9D0EBB4-1B32-4E11-AA2B-0C92787CC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284" y="87924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F52E910-0EA7-4DBD-4A55-ECFF63C4FA6F}"/>
              </a:ext>
            </a:extLst>
          </p:cNvPr>
          <p:cNvSpPr/>
          <p:nvPr/>
        </p:nvSpPr>
        <p:spPr>
          <a:xfrm>
            <a:off x="685800" y="1358685"/>
            <a:ext cx="161845" cy="1618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30632E-3094-2017-6106-E35251498AAD}"/>
              </a:ext>
            </a:extLst>
          </p:cNvPr>
          <p:cNvSpPr/>
          <p:nvPr/>
        </p:nvSpPr>
        <p:spPr>
          <a:xfrm>
            <a:off x="685800" y="1874154"/>
            <a:ext cx="161845" cy="1618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7E6A44-975F-7B17-E45B-DDB40277A2EF}"/>
              </a:ext>
            </a:extLst>
          </p:cNvPr>
          <p:cNvSpPr/>
          <p:nvPr/>
        </p:nvSpPr>
        <p:spPr>
          <a:xfrm>
            <a:off x="730921" y="1918579"/>
            <a:ext cx="72454" cy="7245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74F9C5-BD41-9D4C-C072-2435CD3E877F}"/>
              </a:ext>
            </a:extLst>
          </p:cNvPr>
          <p:cNvSpPr/>
          <p:nvPr/>
        </p:nvSpPr>
        <p:spPr>
          <a:xfrm>
            <a:off x="1118596" y="4255804"/>
            <a:ext cx="2403987" cy="12337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Play with solid fill">
            <a:extLst>
              <a:ext uri="{FF2B5EF4-FFF2-40B4-BE49-F238E27FC236}">
                <a16:creationId xmlns:a16="http://schemas.microsoft.com/office/drawing/2014/main" id="{B142F000-E7A1-CA00-6B00-8F1CA6A628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3450" y="4556296"/>
            <a:ext cx="521100" cy="5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11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17301</TotalTime>
  <Words>170</Words>
  <Application>Microsoft Office PowerPoint</Application>
  <PresentationFormat>Custom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2434</cp:revision>
  <dcterms:created xsi:type="dcterms:W3CDTF">2017-07-21T05:01:19Z</dcterms:created>
  <dcterms:modified xsi:type="dcterms:W3CDTF">2022-07-22T13:51:37Z</dcterms:modified>
</cp:coreProperties>
</file>