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9EBFD-809A-42AC-91A1-BF1978D975C5}" v="10" dt="2022-04-06T19:21:46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91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293521" y="1839393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timeline events / process steps to view more information. 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BD9B350-78D8-42DF-A5E8-EA181AC1A55A}"/>
              </a:ext>
            </a:extLst>
          </p:cNvPr>
          <p:cNvSpPr/>
          <p:nvPr/>
        </p:nvSpPr>
        <p:spPr>
          <a:xfrm>
            <a:off x="910313" y="3109435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FD52E4-7F71-47A2-8C6F-E534016BB2CF}"/>
              </a:ext>
            </a:extLst>
          </p:cNvPr>
          <p:cNvSpPr/>
          <p:nvPr/>
        </p:nvSpPr>
        <p:spPr>
          <a:xfrm>
            <a:off x="2369809" y="3987480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097ED8-35DF-459C-9109-448B91E3F8CA}"/>
              </a:ext>
            </a:extLst>
          </p:cNvPr>
          <p:cNvCxnSpPr/>
          <p:nvPr/>
        </p:nvCxnSpPr>
        <p:spPr>
          <a:xfrm>
            <a:off x="831135" y="3731652"/>
            <a:ext cx="7823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26E2CF8-8EFA-47DA-AF29-961E56B39345}"/>
              </a:ext>
            </a:extLst>
          </p:cNvPr>
          <p:cNvSpPr/>
          <p:nvPr/>
        </p:nvSpPr>
        <p:spPr>
          <a:xfrm>
            <a:off x="3785370" y="3109435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F8A216-54EB-479D-A75B-498EC478AAD4}"/>
              </a:ext>
            </a:extLst>
          </p:cNvPr>
          <p:cNvSpPr/>
          <p:nvPr/>
        </p:nvSpPr>
        <p:spPr>
          <a:xfrm>
            <a:off x="5289837" y="395750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923E11-9C2C-43C4-A049-65F16AB582A9}"/>
              </a:ext>
            </a:extLst>
          </p:cNvPr>
          <p:cNvSpPr/>
          <p:nvPr/>
        </p:nvSpPr>
        <p:spPr>
          <a:xfrm>
            <a:off x="7367437" y="3109435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6024A90-B528-446D-A2F6-9F0158EE4715}"/>
              </a:ext>
            </a:extLst>
          </p:cNvPr>
          <p:cNvSpPr/>
          <p:nvPr/>
        </p:nvSpPr>
        <p:spPr>
          <a:xfrm>
            <a:off x="1394085" y="3626652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CA90B1D-28C6-4F3B-A1B6-D9741AE688CE}"/>
              </a:ext>
            </a:extLst>
          </p:cNvPr>
          <p:cNvSpPr/>
          <p:nvPr/>
        </p:nvSpPr>
        <p:spPr>
          <a:xfrm>
            <a:off x="2970551" y="3626652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8B6C401-7D50-40F6-AC5F-50B97757BE52}"/>
              </a:ext>
            </a:extLst>
          </p:cNvPr>
          <p:cNvSpPr/>
          <p:nvPr/>
        </p:nvSpPr>
        <p:spPr>
          <a:xfrm>
            <a:off x="4319666" y="3626652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5C1CC50-B8B3-4675-95E9-1A58341066FA}"/>
              </a:ext>
            </a:extLst>
          </p:cNvPr>
          <p:cNvSpPr/>
          <p:nvPr/>
        </p:nvSpPr>
        <p:spPr>
          <a:xfrm>
            <a:off x="5848662" y="3626652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126DE42-C850-452B-8B48-875C99064A51}"/>
              </a:ext>
            </a:extLst>
          </p:cNvPr>
          <p:cNvSpPr/>
          <p:nvPr/>
        </p:nvSpPr>
        <p:spPr>
          <a:xfrm>
            <a:off x="7992256" y="3626652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G03-H-Timeline-Activity-008-SL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C2FB2D-16B7-487B-9C7F-0A3A818FBB00}"/>
              </a:ext>
            </a:extLst>
          </p:cNvPr>
          <p:cNvSpPr/>
          <p:nvPr/>
        </p:nvSpPr>
        <p:spPr>
          <a:xfrm>
            <a:off x="628696" y="4011234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B84C51-4499-4804-BB1E-6E5686112817}"/>
              </a:ext>
            </a:extLst>
          </p:cNvPr>
          <p:cNvSpPr txBox="1"/>
          <p:nvPr/>
        </p:nvSpPr>
        <p:spPr>
          <a:xfrm>
            <a:off x="8094394" y="414049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5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15898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17341</TotalTime>
  <Words>290</Words>
  <Application>Microsoft Office PowerPoint</Application>
  <PresentationFormat>Custom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2422</cp:revision>
  <dcterms:created xsi:type="dcterms:W3CDTF">2017-07-21T05:01:19Z</dcterms:created>
  <dcterms:modified xsi:type="dcterms:W3CDTF">2022-04-17T07:38:21Z</dcterms:modified>
</cp:coreProperties>
</file>