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1202" r:id="rId2"/>
    <p:sldId id="1203" r:id="rId3"/>
    <p:sldId id="1204" r:id="rId4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49EBFD-809A-42AC-91A1-BF1978D975C5}" v="10" dt="2022-04-06T19:21:46.3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5FCE6499-D586-40CB-B01A-1C261EEF3A96}"/>
    <pc:docChg chg="undo custSel modSld">
      <pc:chgData name="Subramani K" userId="bf009f75-d47a-408b-a678-4666a6eafc4c" providerId="ADAL" clId="{5FCE6499-D586-40CB-B01A-1C261EEF3A96}" dt="2022-03-22T01:28:41.742" v="90" actId="1036"/>
      <pc:docMkLst>
        <pc:docMk/>
      </pc:docMkLst>
      <pc:sldChg chg="addSp delSp modSp mod">
        <pc:chgData name="Subramani K" userId="bf009f75-d47a-408b-a678-4666a6eafc4c" providerId="ADAL" clId="{5FCE6499-D586-40CB-B01A-1C261EEF3A96}" dt="2022-03-22T01:28:41.742" v="90" actId="1036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7T12:58:07.889" v="68" actId="14100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22T01:28:12.363" v="78" actId="14100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  <pc:spChg chg="mod">
          <ac:chgData name="Subramani K" userId="bf009f75-d47a-408b-a678-4666a6eafc4c" providerId="ADAL" clId="{5FCE6499-D586-40CB-B01A-1C261EEF3A96}" dt="2022-03-22T01:28:37.788" v="89" actId="103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Subramani K" userId="bf009f75-d47a-408b-a678-4666a6eafc4c" providerId="ADAL" clId="{5FCE6499-D586-40CB-B01A-1C261EEF3A96}" dt="2022-03-22T01:28:35.302" v="88" actId="1036"/>
          <ac:spMkLst>
            <pc:docMk/>
            <pc:sldMk cId="2508173990" sldId="1202"/>
            <ac:spMk id="56" creationId="{24F21A2C-43BD-4D9B-955A-76AB60E7ECB2}"/>
          </ac:spMkLst>
        </pc:spChg>
        <pc:picChg chg="del">
          <ac:chgData name="Subramani K" userId="bf009f75-d47a-408b-a678-4666a6eafc4c" providerId="ADAL" clId="{5FCE6499-D586-40CB-B01A-1C261EEF3A96}" dt="2022-03-17T09:51:42.870" v="15" actId="478"/>
          <ac:picMkLst>
            <pc:docMk/>
            <pc:sldMk cId="2508173990" sldId="1202"/>
            <ac:picMk id="24" creationId="{9B7350A4-9B33-45A7-A8A2-418E3A339233}"/>
          </ac:picMkLst>
        </pc:picChg>
        <pc:picChg chg="add mod ord">
          <ac:chgData name="Subramani K" userId="bf009f75-d47a-408b-a678-4666a6eafc4c" providerId="ADAL" clId="{5FCE6499-D586-40CB-B01A-1C261EEF3A96}" dt="2022-03-22T01:28:41.742" v="90" actId="1036"/>
          <ac:picMkLst>
            <pc:docMk/>
            <pc:sldMk cId="2508173990" sldId="1202"/>
            <ac:picMk id="28" creationId="{594D56A6-DCC7-4FE4-8D82-3C83ED5A1EFB}"/>
          </ac:picMkLst>
        </pc:picChg>
        <pc:picChg chg="add mod ord">
          <ac:chgData name="Subramani K" userId="bf009f75-d47a-408b-a678-4666a6eafc4c" providerId="ADAL" clId="{5FCE6499-D586-40CB-B01A-1C261EEF3A96}" dt="2022-03-17T09:52:07.582" v="28" actId="167"/>
          <ac:picMkLst>
            <pc:docMk/>
            <pc:sldMk cId="2508173990" sldId="1202"/>
            <ac:picMk id="29" creationId="{CFC5015E-FF26-4719-92B5-13FF37AC1686}"/>
          </ac:picMkLst>
        </pc:picChg>
        <pc:picChg chg="add mod ord">
          <ac:chgData name="Subramani K" userId="bf009f75-d47a-408b-a678-4666a6eafc4c" providerId="ADAL" clId="{5FCE6499-D586-40CB-B01A-1C261EEF3A96}" dt="2022-03-22T01:28:15.075" v="79" actId="14100"/>
          <ac:picMkLst>
            <pc:docMk/>
            <pc:sldMk cId="2508173990" sldId="1202"/>
            <ac:picMk id="30" creationId="{F43D7F8B-A578-42E0-BA5E-5663D2DAB898}"/>
          </ac:picMkLst>
        </pc:picChg>
        <pc:picChg chg="add mod ord">
          <ac:chgData name="Subramani K" userId="bf009f75-d47a-408b-a678-4666a6eafc4c" providerId="ADAL" clId="{5FCE6499-D586-40CB-B01A-1C261EEF3A96}" dt="2022-03-17T09:52:31.149" v="57" actId="1035"/>
          <ac:picMkLst>
            <pc:docMk/>
            <pc:sldMk cId="2508173990" sldId="1202"/>
            <ac:picMk id="31" creationId="{A44D5350-D3C0-4D07-B7E5-BD174584F181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5FCE6499-D586-40CB-B01A-1C261EEF3A96}" dt="2022-03-17T09:51:58.826" v="25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Subramani K" userId="bf009f75-d47a-408b-a678-4666a6eafc4c" providerId="ADAL" clId="{5FCE6499-D586-40CB-B01A-1C261EEF3A96}" dt="2022-03-22T01:28:32.925" v="87" actId="1036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Subramani K" userId="bf009f75-d47a-408b-a678-4666a6eafc4c" providerId="ADAL" clId="{5FCE6499-D586-40CB-B01A-1C261EEF3A96}" dt="2022-03-17T09:51:48.683" v="20" actId="1076"/>
          <ac:cxnSpMkLst>
            <pc:docMk/>
            <pc:sldMk cId="2508173990" sldId="1202"/>
            <ac:cxnSpMk id="52" creationId="{62CBA750-8A82-49D6-BACD-D9D93E8AB6B2}"/>
          </ac:cxnSpMkLst>
        </pc:cxnChg>
      </pc:sld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1FA77FB1-4389-4E5B-A4F6-900FBF70C9EB}"/>
    <pc:docChg chg="modSld">
      <pc:chgData name="Subramani K" userId="bf009f75-d47a-408b-a678-4666a6eafc4c" providerId="ADAL" clId="{1FA77FB1-4389-4E5B-A4F6-900FBF70C9EB}" dt="2022-04-06T19:11:01.340" v="14" actId="11529"/>
      <pc:docMkLst>
        <pc:docMk/>
      </pc:docMkLst>
      <pc:sldChg chg="addSp modSp mod">
        <pc:chgData name="Subramani K" userId="bf009f75-d47a-408b-a678-4666a6eafc4c" providerId="ADAL" clId="{1FA77FB1-4389-4E5B-A4F6-900FBF70C9EB}" dt="2022-04-06T19:11:01.340" v="14" actId="11529"/>
        <pc:sldMkLst>
          <pc:docMk/>
          <pc:sldMk cId="2508173990" sldId="1202"/>
        </pc:sldMkLst>
        <pc:spChg chg="mod">
          <ac:chgData name="Subramani K" userId="bf009f75-d47a-408b-a678-4666a6eafc4c" providerId="ADAL" clId="{1FA77FB1-4389-4E5B-A4F6-900FBF70C9EB}" dt="2022-04-06T19:08:33.994" v="5" actId="1038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1FA77FB1-4389-4E5B-A4F6-900FBF70C9EB}" dt="2022-04-06T19:08:39.154" v="13" actId="1035"/>
          <ac:spMkLst>
            <pc:docMk/>
            <pc:sldMk cId="2508173990" sldId="1202"/>
            <ac:spMk id="12" creationId="{B4BEA475-7A09-41F4-B29E-D01CEF32D3D4}"/>
          </ac:spMkLst>
        </pc:spChg>
        <pc:cxnChg chg="add">
          <ac:chgData name="Subramani K" userId="bf009f75-d47a-408b-a678-4666a6eafc4c" providerId="ADAL" clId="{1FA77FB1-4389-4E5B-A4F6-900FBF70C9EB}" dt="2022-04-06T19:11:01.340" v="14" actId="11529"/>
          <ac:cxnSpMkLst>
            <pc:docMk/>
            <pc:sldMk cId="2508173990" sldId="1202"/>
            <ac:cxnSpMk id="3" creationId="{59EAE1A2-CF00-48F0-980B-880A1FAEB4C6}"/>
          </ac:cxnSpMkLst>
        </pc:cxnChg>
      </pc:sldChg>
    </pc:docChg>
  </pc:docChgLst>
  <pc:docChgLst>
    <pc:chgData name="Subramani K" userId="bf009f75-d47a-408b-a678-4666a6eafc4c" providerId="ADAL" clId="{EE05B262-3DAE-4C1A-9AE3-79EE17508330}"/>
    <pc:docChg chg="custSel modSld">
      <pc:chgData name="Subramani K" userId="bf009f75-d47a-408b-a678-4666a6eafc4c" providerId="ADAL" clId="{EE05B262-3DAE-4C1A-9AE3-79EE17508330}" dt="2022-04-06T19:06:47.543" v="1" actId="478"/>
      <pc:docMkLst>
        <pc:docMk/>
      </pc:docMkLst>
      <pc:sldChg chg="delSp mod">
        <pc:chgData name="Subramani K" userId="bf009f75-d47a-408b-a678-4666a6eafc4c" providerId="ADAL" clId="{EE05B262-3DAE-4C1A-9AE3-79EE17508330}" dt="2022-04-06T19:06:47.543" v="1" actId="478"/>
        <pc:sldMkLst>
          <pc:docMk/>
          <pc:sldMk cId="2508173990" sldId="1202"/>
        </pc:sldMkLst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24" creationId="{B9C912E6-D486-4257-91AF-6E35635A766F}"/>
          </ac:spMkLst>
        </pc:spChg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36" creationId="{57F9633B-D038-4611-B2F0-A48EB59F6BA9}"/>
          </ac:spMkLst>
        </pc:spChg>
        <pc:spChg chg="del">
          <ac:chgData name="Subramani K" userId="bf009f75-d47a-408b-a678-4666a6eafc4c" providerId="ADAL" clId="{EE05B262-3DAE-4C1A-9AE3-79EE17508330}" dt="2022-04-06T19:06:47.543" v="1" actId="478"/>
          <ac:spMkLst>
            <pc:docMk/>
            <pc:sldMk cId="2508173990" sldId="1202"/>
            <ac:spMk id="40" creationId="{7B203659-C711-4F82-AA90-FE6C34CC3D11}"/>
          </ac:spMkLst>
        </pc:spChg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48" creationId="{F32F7B72-381F-4CF8-A963-8942EBE9ACF1}"/>
          </ac:spMkLst>
        </pc:spChg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49" creationId="{1A6CD4C7-A5FB-4482-87AA-79B3D3F9EDF4}"/>
          </ac:spMkLst>
        </pc:spChg>
        <pc:picChg chg="del">
          <ac:chgData name="Subramani K" userId="bf009f75-d47a-408b-a678-4666a6eafc4c" providerId="ADAL" clId="{EE05B262-3DAE-4C1A-9AE3-79EE17508330}" dt="2022-04-06T19:06:44.929" v="0" actId="478"/>
          <ac:picMkLst>
            <pc:docMk/>
            <pc:sldMk cId="2508173990" sldId="1202"/>
            <ac:picMk id="50" creationId="{7972664D-440A-4FE7-B6D7-BA6C58BF1DDE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4749EBFD-809A-42AC-91A1-BF1978D975C5}"/>
    <pc:docChg chg="undo custSel addSld modSld">
      <pc:chgData name="Subramani K" userId="bf009f75-d47a-408b-a678-4666a6eafc4c" providerId="ADAL" clId="{4749EBFD-809A-42AC-91A1-BF1978D975C5}" dt="2022-04-06T19:22:32.390" v="185" actId="1036"/>
      <pc:docMkLst>
        <pc:docMk/>
      </pc:docMkLst>
      <pc:sldChg chg="addSp delSp modSp mod">
        <pc:chgData name="Subramani K" userId="bf009f75-d47a-408b-a678-4666a6eafc4c" providerId="ADAL" clId="{4749EBFD-809A-42AC-91A1-BF1978D975C5}" dt="2022-04-06T19:22:32.390" v="185" actId="1036"/>
        <pc:sldMkLst>
          <pc:docMk/>
          <pc:sldMk cId="2508173990" sldId="1202"/>
        </pc:sldMkLst>
        <pc:spChg chg="add mod">
          <ac:chgData name="Subramani K" userId="bf009f75-d47a-408b-a678-4666a6eafc4c" providerId="ADAL" clId="{4749EBFD-809A-42AC-91A1-BF1978D975C5}" dt="2022-04-06T19:18:44.417" v="0"/>
          <ac:spMkLst>
            <pc:docMk/>
            <pc:sldMk cId="2508173990" sldId="1202"/>
            <ac:spMk id="7" creationId="{4F5E49A1-B6AF-486A-9D3F-34C132B0CBD1}"/>
          </ac:spMkLst>
        </pc:spChg>
        <pc:spChg chg="mod">
          <ac:chgData name="Subramani K" userId="bf009f75-d47a-408b-a678-4666a6eafc4c" providerId="ADAL" clId="{4749EBFD-809A-42AC-91A1-BF1978D975C5}" dt="2022-04-06T19:21:06.986" v="10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4749EBFD-809A-42AC-91A1-BF1978D975C5}" dt="2022-04-06T19:22:20.102" v="182" actId="20577"/>
          <ac:spMkLst>
            <pc:docMk/>
            <pc:sldMk cId="2508173990" sldId="1202"/>
            <ac:spMk id="10" creationId="{67ED8EF9-84F1-422C-A22B-545102E716C9}"/>
          </ac:spMkLst>
        </pc:spChg>
        <pc:spChg chg="mod">
          <ac:chgData name="Subramani K" userId="bf009f75-d47a-408b-a678-4666a6eafc4c" providerId="ADAL" clId="{4749EBFD-809A-42AC-91A1-BF1978D975C5}" dt="2022-04-06T19:22:27.410" v="183" actId="14100"/>
          <ac:spMkLst>
            <pc:docMk/>
            <pc:sldMk cId="2508173990" sldId="1202"/>
            <ac:spMk id="16" creationId="{B67DA262-B298-45E7-BFC0-550B980D3AAB}"/>
          </ac:spMkLst>
        </pc:spChg>
        <pc:spChg chg="add del mod">
          <ac:chgData name="Subramani K" userId="bf009f75-d47a-408b-a678-4666a6eafc4c" providerId="ADAL" clId="{4749EBFD-809A-42AC-91A1-BF1978D975C5}" dt="2022-04-06T19:20:04.070" v="34" actId="478"/>
          <ac:spMkLst>
            <pc:docMk/>
            <pc:sldMk cId="2508173990" sldId="1202"/>
            <ac:spMk id="17" creationId="{E5B708D1-A284-481D-A329-6F3FC8985BA4}"/>
          </ac:spMkLst>
        </pc:spChg>
        <pc:spChg chg="add del mod">
          <ac:chgData name="Subramani K" userId="bf009f75-d47a-408b-a678-4666a6eafc4c" providerId="ADAL" clId="{4749EBFD-809A-42AC-91A1-BF1978D975C5}" dt="2022-04-06T19:20:13.424" v="40" actId="478"/>
          <ac:spMkLst>
            <pc:docMk/>
            <pc:sldMk cId="2508173990" sldId="1202"/>
            <ac:spMk id="18" creationId="{9D458362-6148-4114-8D29-A789F027D2C4}"/>
          </ac:spMkLst>
        </pc:spChg>
        <pc:spChg chg="add mod">
          <ac:chgData name="Subramani K" userId="bf009f75-d47a-408b-a678-4666a6eafc4c" providerId="ADAL" clId="{4749EBFD-809A-42AC-91A1-BF1978D975C5}" dt="2022-04-06T19:19:53.190" v="31" actId="1038"/>
          <ac:spMkLst>
            <pc:docMk/>
            <pc:sldMk cId="2508173990" sldId="1202"/>
            <ac:spMk id="20" creationId="{ABD9B350-78D8-42DF-A5E8-EA181AC1A55A}"/>
          </ac:spMkLst>
        </pc:spChg>
        <pc:spChg chg="add del mod">
          <ac:chgData name="Subramani K" userId="bf009f75-d47a-408b-a678-4666a6eafc4c" providerId="ADAL" clId="{4749EBFD-809A-42AC-91A1-BF1978D975C5}" dt="2022-04-06T19:20:02.031" v="33" actId="478"/>
          <ac:spMkLst>
            <pc:docMk/>
            <pc:sldMk cId="2508173990" sldId="1202"/>
            <ac:spMk id="21" creationId="{F2914BC7-5B3F-4FFE-9969-812E92056249}"/>
          </ac:spMkLst>
        </pc:spChg>
        <pc:spChg chg="add del mod">
          <ac:chgData name="Subramani K" userId="bf009f75-d47a-408b-a678-4666a6eafc4c" providerId="ADAL" clId="{4749EBFD-809A-42AC-91A1-BF1978D975C5}" dt="2022-04-06T19:20:13.424" v="40" actId="478"/>
          <ac:spMkLst>
            <pc:docMk/>
            <pc:sldMk cId="2508173990" sldId="1202"/>
            <ac:spMk id="22" creationId="{E8E21FD9-A1CA-450E-B297-BB4E7BB5EEBD}"/>
          </ac:spMkLst>
        </pc:spChg>
        <pc:spChg chg="add mod">
          <ac:chgData name="Subramani K" userId="bf009f75-d47a-408b-a678-4666a6eafc4c" providerId="ADAL" clId="{4749EBFD-809A-42AC-91A1-BF1978D975C5}" dt="2022-04-06T19:19:53.190" v="31" actId="1038"/>
          <ac:spMkLst>
            <pc:docMk/>
            <pc:sldMk cId="2508173990" sldId="1202"/>
            <ac:spMk id="23" creationId="{C4FD52E4-7F71-47A2-8C6F-E534016BB2CF}"/>
          </ac:spMkLst>
        </pc:spChg>
        <pc:spChg chg="add mod">
          <ac:chgData name="Subramani K" userId="bf009f75-d47a-408b-a678-4666a6eafc4c" providerId="ADAL" clId="{4749EBFD-809A-42AC-91A1-BF1978D975C5}" dt="2022-04-06T19:20:06.684" v="35" actId="20577"/>
          <ac:spMkLst>
            <pc:docMk/>
            <pc:sldMk cId="2508173990" sldId="1202"/>
            <ac:spMk id="25" creationId="{926E2CF8-8EFA-47DA-AF29-961E56B39345}"/>
          </ac:spMkLst>
        </pc:spChg>
        <pc:spChg chg="add mod">
          <ac:chgData name="Subramani K" userId="bf009f75-d47a-408b-a678-4666a6eafc4c" providerId="ADAL" clId="{4749EBFD-809A-42AC-91A1-BF1978D975C5}" dt="2022-04-06T19:20:09.165" v="38" actId="20577"/>
          <ac:spMkLst>
            <pc:docMk/>
            <pc:sldMk cId="2508173990" sldId="1202"/>
            <ac:spMk id="26" creationId="{0AF8A216-54EB-479D-A75B-498EC478AAD4}"/>
          </ac:spMkLst>
        </pc:spChg>
        <pc:spChg chg="add del mod">
          <ac:chgData name="Subramani K" userId="bf009f75-d47a-408b-a678-4666a6eafc4c" providerId="ADAL" clId="{4749EBFD-809A-42AC-91A1-BF1978D975C5}" dt="2022-04-06T19:19:30.465" v="13"/>
          <ac:spMkLst>
            <pc:docMk/>
            <pc:sldMk cId="2508173990" sldId="1202"/>
            <ac:spMk id="27" creationId="{15BB25C5-79E3-48FC-81E8-5D34C5667A02}"/>
          </ac:spMkLst>
        </pc:spChg>
        <pc:spChg chg="add del mod">
          <ac:chgData name="Subramani K" userId="bf009f75-d47a-408b-a678-4666a6eafc4c" providerId="ADAL" clId="{4749EBFD-809A-42AC-91A1-BF1978D975C5}" dt="2022-04-06T19:19:30.465" v="13"/>
          <ac:spMkLst>
            <pc:docMk/>
            <pc:sldMk cId="2508173990" sldId="1202"/>
            <ac:spMk id="28" creationId="{18BA6149-CFD2-4727-BB9E-D9B09E92AFB0}"/>
          </ac:spMkLst>
        </pc:spChg>
        <pc:spChg chg="add mod">
          <ac:chgData name="Subramani K" userId="bf009f75-d47a-408b-a678-4666a6eafc4c" providerId="ADAL" clId="{4749EBFD-809A-42AC-91A1-BF1978D975C5}" dt="2022-04-06T19:20:11.105" v="39" actId="20577"/>
          <ac:spMkLst>
            <pc:docMk/>
            <pc:sldMk cId="2508173990" sldId="1202"/>
            <ac:spMk id="29" creationId="{F9923E11-9C2C-43C4-A049-65F16AB582A9}"/>
          </ac:spMkLst>
        </pc:spChg>
        <pc:grpChg chg="add mod">
          <ac:chgData name="Subramani K" userId="bf009f75-d47a-408b-a678-4666a6eafc4c" providerId="ADAL" clId="{4749EBFD-809A-42AC-91A1-BF1978D975C5}" dt="2022-04-06T19:18:44.417" v="0"/>
          <ac:grpSpMkLst>
            <pc:docMk/>
            <pc:sldMk cId="2508173990" sldId="1202"/>
            <ac:grpSpMk id="8" creationId="{3709086D-3CAF-4491-808E-34E505B0D811}"/>
          </ac:grpSpMkLst>
        </pc:grpChg>
        <pc:grpChg chg="mod">
          <ac:chgData name="Subramani K" userId="bf009f75-d47a-408b-a678-4666a6eafc4c" providerId="ADAL" clId="{4749EBFD-809A-42AC-91A1-BF1978D975C5}" dt="2022-04-06T19:18:44.417" v="0"/>
          <ac:grpSpMkLst>
            <pc:docMk/>
            <pc:sldMk cId="2508173990" sldId="1202"/>
            <ac:grpSpMk id="13" creationId="{5BA7499B-B64C-43BF-9F34-13DDF0FF800E}"/>
          </ac:grpSpMkLst>
        </pc:grpChg>
        <pc:picChg chg="mod">
          <ac:chgData name="Subramani K" userId="bf009f75-d47a-408b-a678-4666a6eafc4c" providerId="ADAL" clId="{4749EBFD-809A-42AC-91A1-BF1978D975C5}" dt="2022-04-06T19:22:32.390" v="185" actId="1036"/>
          <ac:picMkLst>
            <pc:docMk/>
            <pc:sldMk cId="2508173990" sldId="1202"/>
            <ac:picMk id="15" creationId="{880F66C0-7317-447B-BF57-13D60C690BDA}"/>
          </ac:picMkLst>
        </pc:picChg>
        <pc:picChg chg="add del mod">
          <ac:chgData name="Subramani K" userId="bf009f75-d47a-408b-a678-4666a6eafc4c" providerId="ADAL" clId="{4749EBFD-809A-42AC-91A1-BF1978D975C5}" dt="2022-04-06T19:18:50.138" v="1" actId="478"/>
          <ac:picMkLst>
            <pc:docMk/>
            <pc:sldMk cId="2508173990" sldId="1202"/>
            <ac:picMk id="24" creationId="{14FF5CAF-F70F-429F-B6CE-C667ADFB33A9}"/>
          </ac:picMkLst>
        </pc:picChg>
        <pc:cxnChg chg="add">
          <ac:chgData name="Subramani K" userId="bf009f75-d47a-408b-a678-4666a6eafc4c" providerId="ADAL" clId="{4749EBFD-809A-42AC-91A1-BF1978D975C5}" dt="2022-04-06T19:19:10.739" v="6" actId="11529"/>
          <ac:cxnSpMkLst>
            <pc:docMk/>
            <pc:sldMk cId="2508173990" sldId="1202"/>
            <ac:cxnSpMk id="5" creationId="{FF097ED8-35DF-459C-9109-448B91E3F8CA}"/>
          </ac:cxnSpMkLst>
        </pc:cxnChg>
        <pc:cxnChg chg="add del mod">
          <ac:chgData name="Subramani K" userId="bf009f75-d47a-408b-a678-4666a6eafc4c" providerId="ADAL" clId="{4749EBFD-809A-42AC-91A1-BF1978D975C5}" dt="2022-04-06T19:19:04.468" v="5" actId="478"/>
          <ac:cxnSpMkLst>
            <pc:docMk/>
            <pc:sldMk cId="2508173990" sldId="1202"/>
            <ac:cxnSpMk id="19" creationId="{8CAFC0AD-EA96-44B6-913F-BE3111D8AD29}"/>
          </ac:cxnSpMkLst>
        </pc:cxnChg>
      </pc:sldChg>
      <pc:sldChg chg="addSp delSp modSp add mod">
        <pc:chgData name="Subramani K" userId="bf009f75-d47a-408b-a678-4666a6eafc4c" providerId="ADAL" clId="{4749EBFD-809A-42AC-91A1-BF1978D975C5}" dt="2022-04-06T19:21:44.168" v="140" actId="20577"/>
        <pc:sldMkLst>
          <pc:docMk/>
          <pc:sldMk cId="3082782398" sldId="1203"/>
        </pc:sldMkLst>
        <pc:spChg chg="add mod">
          <ac:chgData name="Subramani K" userId="bf009f75-d47a-408b-a678-4666a6eafc4c" providerId="ADAL" clId="{4749EBFD-809A-42AC-91A1-BF1978D975C5}" dt="2022-04-06T19:21:25.102" v="115" actId="20577"/>
          <ac:spMkLst>
            <pc:docMk/>
            <pc:sldMk cId="3082782398" sldId="1203"/>
            <ac:spMk id="10" creationId="{0055B33B-C693-4B50-85F3-68EBD87375AD}"/>
          </ac:spMkLst>
        </pc:spChg>
        <pc:spChg chg="add mod">
          <ac:chgData name="Subramani K" userId="bf009f75-d47a-408b-a678-4666a6eafc4c" providerId="ADAL" clId="{4749EBFD-809A-42AC-91A1-BF1978D975C5}" dt="2022-04-06T19:21:23.352" v="113" actId="1076"/>
          <ac:spMkLst>
            <pc:docMk/>
            <pc:sldMk cId="3082782398" sldId="1203"/>
            <ac:spMk id="13" creationId="{A53F9BAB-9323-49D5-B4B6-A0D07055F32F}"/>
          </ac:spMkLst>
        </pc:spChg>
        <pc:spChg chg="add del mod">
          <ac:chgData name="Subramani K" userId="bf009f75-d47a-408b-a678-4666a6eafc4c" providerId="ADAL" clId="{4749EBFD-809A-42AC-91A1-BF1978D975C5}" dt="2022-04-06T19:21:35.301" v="118" actId="478"/>
          <ac:spMkLst>
            <pc:docMk/>
            <pc:sldMk cId="3082782398" sldId="1203"/>
            <ac:spMk id="15" creationId="{D1DBC5AE-0F17-4D1A-A209-3C07F270EA18}"/>
          </ac:spMkLst>
        </pc:spChg>
        <pc:spChg chg="add mod">
          <ac:chgData name="Subramani K" userId="bf009f75-d47a-408b-a678-4666a6eafc4c" providerId="ADAL" clId="{4749EBFD-809A-42AC-91A1-BF1978D975C5}" dt="2022-04-06T19:21:32.914" v="117" actId="1076"/>
          <ac:spMkLst>
            <pc:docMk/>
            <pc:sldMk cId="3082782398" sldId="1203"/>
            <ac:spMk id="16" creationId="{255BF45A-ECF7-4C38-8A2B-AA926EEF5492}"/>
          </ac:spMkLst>
        </pc:spChg>
        <pc:spChg chg="add mod">
          <ac:chgData name="Subramani K" userId="bf009f75-d47a-408b-a678-4666a6eafc4c" providerId="ADAL" clId="{4749EBFD-809A-42AC-91A1-BF1978D975C5}" dt="2022-04-06T19:21:44.168" v="140" actId="20577"/>
          <ac:spMkLst>
            <pc:docMk/>
            <pc:sldMk cId="3082782398" sldId="1203"/>
            <ac:spMk id="17" creationId="{6BC2FB2D-16B7-487B-9C7F-0A3A818FBB00}"/>
          </ac:spMkLst>
        </pc:spChg>
        <pc:spChg chg="add mod">
          <ac:chgData name="Subramani K" userId="bf009f75-d47a-408b-a678-4666a6eafc4c" providerId="ADAL" clId="{4749EBFD-809A-42AC-91A1-BF1978D975C5}" dt="2022-04-06T19:21:41.411" v="138" actId="1035"/>
          <ac:spMkLst>
            <pc:docMk/>
            <pc:sldMk cId="3082782398" sldId="1203"/>
            <ac:spMk id="18" creationId="{F7B84C51-4499-4804-BB1E-6E5686112817}"/>
          </ac:spMkLst>
        </pc:spChg>
        <pc:spChg chg="mod">
          <ac:chgData name="Subramani K" userId="bf009f75-d47a-408b-a678-4666a6eafc4c" providerId="ADAL" clId="{4749EBFD-809A-42AC-91A1-BF1978D975C5}" dt="2022-04-06T19:21:20.506" v="111" actId="1076"/>
          <ac:spMkLst>
            <pc:docMk/>
            <pc:sldMk cId="3082782398" sldId="1203"/>
            <ac:spMk id="34" creationId="{031BA563-5F0D-4EB3-AF26-311CAE025EFC}"/>
          </ac:spMkLst>
        </pc:spChg>
        <pc:spChg chg="mod">
          <ac:chgData name="Subramani K" userId="bf009f75-d47a-408b-a678-4666a6eafc4c" providerId="ADAL" clId="{4749EBFD-809A-42AC-91A1-BF1978D975C5}" dt="2022-04-06T19:21:20.506" v="111" actId="1076"/>
          <ac:spMkLst>
            <pc:docMk/>
            <pc:sldMk cId="3082782398" sldId="1203"/>
            <ac:spMk id="35" creationId="{42E999D0-62D3-4574-AC94-4909121C0126}"/>
          </ac:spMkLst>
        </pc:spChg>
        <pc:spChg chg="del">
          <ac:chgData name="Subramani K" userId="bf009f75-d47a-408b-a678-4666a6eafc4c" providerId="ADAL" clId="{4749EBFD-809A-42AC-91A1-BF1978D975C5}" dt="2022-04-06T19:21:11.636" v="107" actId="478"/>
          <ac:spMkLst>
            <pc:docMk/>
            <pc:sldMk cId="3082782398" sldId="1203"/>
            <ac:spMk id="36" creationId="{C73FE5F3-2A13-406E-A996-CCAFD9AF4413}"/>
          </ac:spMkLst>
        </pc:spChg>
        <pc:spChg chg="del">
          <ac:chgData name="Subramani K" userId="bf009f75-d47a-408b-a678-4666a6eafc4c" providerId="ADAL" clId="{4749EBFD-809A-42AC-91A1-BF1978D975C5}" dt="2022-04-06T19:21:11.636" v="107" actId="478"/>
          <ac:spMkLst>
            <pc:docMk/>
            <pc:sldMk cId="3082782398" sldId="1203"/>
            <ac:spMk id="37" creationId="{770CE015-93D7-4850-B0A7-37E5C55F443C}"/>
          </ac:spMkLst>
        </pc:spChg>
      </pc:sldChg>
      <pc:sldChg chg="delSp modSp add mod">
        <pc:chgData name="Subramani K" userId="bf009f75-d47a-408b-a678-4666a6eafc4c" providerId="ADAL" clId="{4749EBFD-809A-42AC-91A1-BF1978D975C5}" dt="2022-04-06T19:21:53.486" v="146" actId="20577"/>
        <pc:sldMkLst>
          <pc:docMk/>
          <pc:sldMk cId="1589884021" sldId="1204"/>
        </pc:sldMkLst>
        <pc:spChg chg="mod">
          <ac:chgData name="Subramani K" userId="bf009f75-d47a-408b-a678-4666a6eafc4c" providerId="ADAL" clId="{4749EBFD-809A-42AC-91A1-BF1978D975C5}" dt="2022-04-06T19:21:53.486" v="146" actId="20577"/>
          <ac:spMkLst>
            <pc:docMk/>
            <pc:sldMk cId="1589884021" sldId="1204"/>
            <ac:spMk id="10" creationId="{0055B33B-C693-4B50-85F3-68EBD87375AD}"/>
          </ac:spMkLst>
        </pc:spChg>
        <pc:spChg chg="del">
          <ac:chgData name="Subramani K" userId="bf009f75-d47a-408b-a678-4666a6eafc4c" providerId="ADAL" clId="{4749EBFD-809A-42AC-91A1-BF1978D975C5}" dt="2022-04-06T19:21:49.700" v="142" actId="478"/>
          <ac:spMkLst>
            <pc:docMk/>
            <pc:sldMk cId="1589884021" sldId="1204"/>
            <ac:spMk id="17" creationId="{6BC2FB2D-16B7-487B-9C7F-0A3A818FBB00}"/>
          </ac:spMkLst>
        </pc:spChg>
        <pc:spChg chg="del">
          <ac:chgData name="Subramani K" userId="bf009f75-d47a-408b-a678-4666a6eafc4c" providerId="ADAL" clId="{4749EBFD-809A-42AC-91A1-BF1978D975C5}" dt="2022-04-06T19:21:49.700" v="142" actId="478"/>
          <ac:spMkLst>
            <pc:docMk/>
            <pc:sldMk cId="1589884021" sldId="1204"/>
            <ac:spMk id="18" creationId="{F7B84C51-4499-4804-BB1E-6E5686112817}"/>
          </ac:spMkLst>
        </pc:spChg>
        <pc:spChg chg="mod">
          <ac:chgData name="Subramani K" userId="bf009f75-d47a-408b-a678-4666a6eafc4c" providerId="ADAL" clId="{4749EBFD-809A-42AC-91A1-BF1978D975C5}" dt="2022-04-06T19:21:51.669" v="144" actId="20577"/>
          <ac:spMkLst>
            <pc:docMk/>
            <pc:sldMk cId="1589884021" sldId="1204"/>
            <ac:spMk id="34" creationId="{031BA563-5F0D-4EB3-AF26-311CAE025EFC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F55EF519-69D8-495E-A7C3-A7DBA5ABDC08}"/>
    <pc:docChg chg="undo custSel modSld modMainMaster">
      <pc:chgData name="Subramani K" userId="bf009f75-d47a-408b-a678-4666a6eafc4c" providerId="ADAL" clId="{F55EF519-69D8-495E-A7C3-A7DBA5ABDC08}" dt="2022-03-22T03:58:56.782" v="118" actId="1076"/>
      <pc:docMkLst>
        <pc:docMk/>
      </pc:docMkLst>
      <pc:sldChg chg="addSp delSp modSp mod">
        <pc:chgData name="Subramani K" userId="bf009f75-d47a-408b-a678-4666a6eafc4c" providerId="ADAL" clId="{F55EF519-69D8-495E-A7C3-A7DBA5ABDC08}" dt="2022-03-22T03:58:56.782" v="118" actId="1076"/>
        <pc:sldMkLst>
          <pc:docMk/>
          <pc:sldMk cId="2508173990" sldId="1202"/>
        </pc:sldMkLst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1" creationId="{A7B00251-C2D9-4A67-B8BF-963F0B8C8DFD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2" creationId="{B4BEA475-7A09-41F4-B29E-D01CEF32D3D4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24" creationId="{B9C912E6-D486-4257-91AF-6E35635A766F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5" creationId="{3AF6BCF3-3C65-4A5F-BEC0-CCC5F3A5CF11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6" creationId="{45581601-7B6C-48A9-955F-DAB0C2EB4250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7" creationId="{E88A9A86-09F2-4CD5-9085-0BF323C71F98}"/>
          </ac:spMkLst>
        </pc:spChg>
        <pc:spChg chg="del mod topLvl">
          <ac:chgData name="Subramani K" userId="bf009f75-d47a-408b-a678-4666a6eafc4c" providerId="ADAL" clId="{F55EF519-69D8-495E-A7C3-A7DBA5ABDC08}" dt="2022-03-22T01:49:35.779" v="10" actId="478"/>
          <ac:spMkLst>
            <pc:docMk/>
            <pc:sldMk cId="2508173990" sldId="1202"/>
            <ac:spMk id="33" creationId="{86B30700-5472-47F3-9EE5-7479E2CF2E2D}"/>
          </ac:spMkLst>
        </pc:spChg>
        <pc:spChg chg="del mod topLvl">
          <ac:chgData name="Subramani K" userId="bf009f75-d47a-408b-a678-4666a6eafc4c" providerId="ADAL" clId="{F55EF519-69D8-495E-A7C3-A7DBA5ABDC08}" dt="2022-03-22T01:49:38.055" v="11" actId="478"/>
          <ac:spMkLst>
            <pc:docMk/>
            <pc:sldMk cId="2508173990" sldId="1202"/>
            <ac:spMk id="34" creationId="{5D63347A-C624-4101-8571-40AD3BFE643B}"/>
          </ac:spMkLst>
        </pc:spChg>
        <pc:spChg chg="mod topLvl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36" creationId="{57F9633B-D038-4611-B2F0-A48EB59F6BA9}"/>
          </ac:spMkLst>
        </pc:spChg>
        <pc:spChg chg="mod topLvl">
          <ac:chgData name="Subramani K" userId="bf009f75-d47a-408b-a678-4666a6eafc4c" providerId="ADAL" clId="{F55EF519-69D8-495E-A7C3-A7DBA5ABDC08}" dt="2022-03-22T03:58:56.782" v="118" actId="1076"/>
          <ac:spMkLst>
            <pc:docMk/>
            <pc:sldMk cId="2508173990" sldId="1202"/>
            <ac:spMk id="40" creationId="{7B203659-C711-4F82-AA90-FE6C34CC3D11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1" creationId="{60875197-89EE-4238-8077-DD493CB49FA3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4" creationId="{2C8DCCCC-C7F7-45A6-8FD7-78FE49859A41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5" creationId="{0CA54A3E-DFB4-47F8-ACE6-89B69B0B8D77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6" creationId="{5657C1F9-99FD-4ECE-BE5B-785A0950C0D8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7" creationId="{935E1D54-1615-4F71-B68C-A80ADD6595D8}"/>
          </ac:spMkLst>
        </pc:spChg>
        <pc:spChg chg="add mod or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48" creationId="{F32F7B72-381F-4CF8-A963-8942EBE9ACF1}"/>
          </ac:spMkLst>
        </pc:spChg>
        <pc:spChg chg="add mod ord">
          <ac:chgData name="Subramani K" userId="bf009f75-d47a-408b-a678-4666a6eafc4c" providerId="ADAL" clId="{F55EF519-69D8-495E-A7C3-A7DBA5ABDC08}" dt="2022-03-22T03:58:53.328" v="117" actId="1036"/>
          <ac:spMkLst>
            <pc:docMk/>
            <pc:sldMk cId="2508173990" sldId="1202"/>
            <ac:spMk id="49" creationId="{1A6CD4C7-A5FB-4482-87AA-79B3D3F9EDF4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F55EF519-69D8-495E-A7C3-A7DBA5ABDC08}" dt="2022-03-22T01:49:20.856" v="6" actId="165"/>
          <ac:grpSpMkLst>
            <pc:docMk/>
            <pc:sldMk cId="2508173990" sldId="1202"/>
            <ac:grpSpMk id="32" creationId="{ED3A9015-7B0C-455B-B71C-160FFDDC197B}"/>
          </ac:grpSpMkLst>
        </pc:grpChg>
        <pc:grpChg chg="del mod topLvl">
          <ac:chgData name="Subramani K" userId="bf009f75-d47a-408b-a678-4666a6eafc4c" providerId="ADAL" clId="{F55EF519-69D8-495E-A7C3-A7DBA5ABDC08}" dt="2022-03-22T01:49:24.145" v="7" actId="165"/>
          <ac:grpSpMkLst>
            <pc:docMk/>
            <pc:sldMk cId="2508173990" sldId="1202"/>
            <ac:grpSpMk id="35" creationId="{E23C97A8-C669-4D3D-8882-94108260A83A}"/>
          </ac:grpSpMkLst>
        </pc:grpChg>
        <pc:grpChg chg="del mod topLvl">
          <ac:chgData name="Subramani K" userId="bf009f75-d47a-408b-a678-4666a6eafc4c" providerId="ADAL" clId="{F55EF519-69D8-495E-A7C3-A7DBA5ABDC08}" dt="2022-03-22T01:49:46.517" v="12" actId="478"/>
          <ac:grpSpMkLst>
            <pc:docMk/>
            <pc:sldMk cId="2508173990" sldId="1202"/>
            <ac:grpSpMk id="37" creationId="{C99FAE3D-4254-4DE3-9BA7-14B74F7672C4}"/>
          </ac:grpSpMkLst>
        </pc:grpChg>
        <pc:grpChg chg="del mod topLvl">
          <ac:chgData name="Subramani K" userId="bf009f75-d47a-408b-a678-4666a6eafc4c" providerId="ADAL" clId="{F55EF519-69D8-495E-A7C3-A7DBA5ABDC08}" dt="2022-03-22T01:49:46.517" v="12" actId="478"/>
          <ac:grpSpMkLst>
            <pc:docMk/>
            <pc:sldMk cId="2508173990" sldId="1202"/>
            <ac:grpSpMk id="38" creationId="{3CC211DB-4A82-4B50-8C9A-7262092B82CF}"/>
          </ac:grpSpMkLst>
        </pc:grpChg>
        <pc:grpChg chg="del mod topLvl">
          <ac:chgData name="Subramani K" userId="bf009f75-d47a-408b-a678-4666a6eafc4c" providerId="ADAL" clId="{F55EF519-69D8-495E-A7C3-A7DBA5ABDC08}" dt="2022-03-22T01:49:26.816" v="9" actId="478"/>
          <ac:grpSpMkLst>
            <pc:docMk/>
            <pc:sldMk cId="2508173990" sldId="1202"/>
            <ac:grpSpMk id="39" creationId="{DC62C781-FEC0-49EF-83B0-4E90759CE494}"/>
          </ac:grpSpMkLst>
        </pc:grp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28" creationId="{594D56A6-DCC7-4FE4-8D82-3C83ED5A1EFB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29" creationId="{CFC5015E-FF26-4719-92B5-13FF37AC1686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30" creationId="{F43D7F8B-A578-42E0-BA5E-5663D2DAB898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31" creationId="{A44D5350-D3C0-4D07-B7E5-BD174584F181}"/>
          </ac:picMkLst>
        </pc:picChg>
        <pc:picChg chg="mod">
          <ac:chgData name="Subramani K" userId="bf009f75-d47a-408b-a678-4666a6eafc4c" providerId="ADAL" clId="{F55EF519-69D8-495E-A7C3-A7DBA5ABDC08}" dt="2022-03-22T01:49:24.145" v="7" actId="165"/>
          <ac:picMkLst>
            <pc:docMk/>
            <pc:sldMk cId="2508173990" sldId="1202"/>
            <ac:picMk id="43" creationId="{E4EFE7E6-6C35-4972-AD31-C986BBC2F99E}"/>
          </ac:picMkLst>
        </pc:picChg>
        <pc:picChg chg="add mod">
          <ac:chgData name="Subramani K" userId="bf009f75-d47a-408b-a678-4666a6eafc4c" providerId="ADAL" clId="{F55EF519-69D8-495E-A7C3-A7DBA5ABDC08}" dt="2022-03-22T01:52:44.944" v="111" actId="1036"/>
          <ac:picMkLst>
            <pc:docMk/>
            <pc:sldMk cId="2508173990" sldId="1202"/>
            <ac:picMk id="50" creationId="{7972664D-440A-4FE7-B6D7-BA6C58BF1DDE}"/>
          </ac:picMkLst>
        </pc:pic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3" creationId="{D2BAB3E4-17D6-4C40-988C-76181A47957B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modSldLayout">
        <pc:chgData name="Subramani K" userId="bf009f75-d47a-408b-a678-4666a6eafc4c" providerId="ADAL" clId="{F55EF519-69D8-495E-A7C3-A7DBA5ABDC08}" dt="2022-03-22T01:51:57.796" v="66" actId="478"/>
        <pc:sldMasterMkLst>
          <pc:docMk/>
          <pc:sldMasterMk cId="933481472" sldId="2147483684"/>
        </pc:sldMasterMkLst>
        <pc:sldLayoutChg chg="delSp mod">
          <pc:chgData name="Subramani K" userId="bf009f75-d47a-408b-a678-4666a6eafc4c" providerId="ADAL" clId="{F55EF519-69D8-495E-A7C3-A7DBA5ABDC08}" dt="2022-03-22T01:51:57.796" v="66" actId="478"/>
          <pc:sldLayoutMkLst>
            <pc:docMk/>
            <pc:sldMasterMk cId="933481472" sldId="2147483684"/>
            <pc:sldLayoutMk cId="76746210" sldId="2147483685"/>
          </pc:sldLayoutMkLst>
          <pc:cxnChg chg="del">
            <ac:chgData name="Subramani K" userId="bf009f75-d47a-408b-a678-4666a6eafc4c" providerId="ADAL" clId="{F55EF519-69D8-495E-A7C3-A7DBA5ABDC08}" dt="2022-03-22T01:51:57.796" v="66" actId="478"/>
            <ac:cxnSpMkLst>
              <pc:docMk/>
              <pc:sldMasterMk cId="933481472" sldId="2147483684"/>
              <pc:sldLayoutMk cId="76746210" sldId="2147483685"/>
              <ac:cxnSpMk id="17" creationId="{98AF7254-3759-493D-8C8A-63AFE22D510B}"/>
            </ac:cxnSpMkLst>
          </pc:cxn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22390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3917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9EAE1A2-CF00-48F0-980B-880A1FAEB4C6}"/>
              </a:ext>
            </a:extLst>
          </p:cNvPr>
          <p:cNvCxnSpPr/>
          <p:nvPr/>
        </p:nvCxnSpPr>
        <p:spPr>
          <a:xfrm>
            <a:off x="0" y="941294"/>
            <a:ext cx="1748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4F5E49A1-B6AF-486A-9D3F-34C132B0CBD1}"/>
              </a:ext>
            </a:extLst>
          </p:cNvPr>
          <p:cNvSpPr/>
          <p:nvPr/>
        </p:nvSpPr>
        <p:spPr>
          <a:xfrm>
            <a:off x="288000" y="720000"/>
            <a:ext cx="8677178" cy="9848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709086D-3CAF-4491-808E-34E505B0D811}"/>
              </a:ext>
            </a:extLst>
          </p:cNvPr>
          <p:cNvGrpSpPr/>
          <p:nvPr/>
        </p:nvGrpSpPr>
        <p:grpSpPr>
          <a:xfrm>
            <a:off x="293521" y="1839393"/>
            <a:ext cx="7993680" cy="350442"/>
            <a:chOff x="612466" y="2228467"/>
            <a:chExt cx="5673461" cy="32966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7ED8EF9-84F1-422C-A22B-545102E716C9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Select the timeline events / process steps to view more information. </a:t>
              </a:r>
              <a:endParaRPr lang="en-IN" sz="1600" b="1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5BA7499B-B64C-43BF-9F34-13DDF0FF800E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318481"/>
              <a:chOff x="6452558" y="1319837"/>
              <a:chExt cx="254631" cy="318481"/>
            </a:xfrm>
          </p:grpSpPr>
          <p:pic>
            <p:nvPicPr>
              <p:cNvPr id="15" name="Graphic 14" descr="Direction">
                <a:extLst>
                  <a:ext uri="{FF2B5EF4-FFF2-40B4-BE49-F238E27FC236}">
                    <a16:creationId xmlns:a16="http://schemas.microsoft.com/office/drawing/2014/main" id="{880F66C0-7317-447B-BF57-13D60C690B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4090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B67DA262-B298-45E7-BFC0-550B980D3AAB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31848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ABD9B350-78D8-42DF-A5E8-EA181AC1A55A}"/>
              </a:ext>
            </a:extLst>
          </p:cNvPr>
          <p:cNvSpPr/>
          <p:nvPr/>
        </p:nvSpPr>
        <p:spPr>
          <a:xfrm>
            <a:off x="910313" y="3109435"/>
            <a:ext cx="1407681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pPr algn="ctr"/>
            <a:r>
              <a:rPr lang="en-US" sz="1600" b="1" u="sng" dirty="0">
                <a:solidFill>
                  <a:schemeClr val="tx1"/>
                </a:solidFill>
              </a:rPr>
              <a:t>Title 1</a:t>
            </a:r>
            <a:endParaRPr lang="en-US" sz="1600" u="sng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4FD52E4-7F71-47A2-8C6F-E534016BB2CF}"/>
              </a:ext>
            </a:extLst>
          </p:cNvPr>
          <p:cNvSpPr/>
          <p:nvPr/>
        </p:nvSpPr>
        <p:spPr>
          <a:xfrm>
            <a:off x="2369809" y="3987480"/>
            <a:ext cx="1407681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pPr algn="ctr"/>
            <a:r>
              <a:rPr lang="en-US" sz="1600" b="1" u="sng" dirty="0">
                <a:solidFill>
                  <a:schemeClr val="tx1"/>
                </a:solidFill>
              </a:rPr>
              <a:t>Title 2</a:t>
            </a:r>
            <a:endParaRPr lang="en-US" sz="1600" u="sng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F097ED8-35DF-459C-9109-448B91E3F8CA}"/>
              </a:ext>
            </a:extLst>
          </p:cNvPr>
          <p:cNvCxnSpPr/>
          <p:nvPr/>
        </p:nvCxnSpPr>
        <p:spPr>
          <a:xfrm>
            <a:off x="831135" y="3731652"/>
            <a:ext cx="78232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926E2CF8-8EFA-47DA-AF29-961E56B39345}"/>
              </a:ext>
            </a:extLst>
          </p:cNvPr>
          <p:cNvSpPr/>
          <p:nvPr/>
        </p:nvSpPr>
        <p:spPr>
          <a:xfrm>
            <a:off x="3785370" y="3109435"/>
            <a:ext cx="1407681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pPr algn="ctr"/>
            <a:r>
              <a:rPr lang="en-US" sz="1600" b="1" u="sng" dirty="0">
                <a:solidFill>
                  <a:schemeClr val="tx1"/>
                </a:solidFill>
              </a:rPr>
              <a:t>Title 3</a:t>
            </a:r>
            <a:endParaRPr lang="en-US" sz="1600" u="sng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AF8A216-54EB-479D-A75B-498EC478AAD4}"/>
              </a:ext>
            </a:extLst>
          </p:cNvPr>
          <p:cNvSpPr/>
          <p:nvPr/>
        </p:nvSpPr>
        <p:spPr>
          <a:xfrm>
            <a:off x="5289837" y="3957501"/>
            <a:ext cx="1407681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pPr algn="ctr"/>
            <a:r>
              <a:rPr lang="en-US" sz="1600" b="1" u="sng" dirty="0">
                <a:solidFill>
                  <a:schemeClr val="tx1"/>
                </a:solidFill>
              </a:rPr>
              <a:t>Title 4</a:t>
            </a:r>
            <a:endParaRPr lang="en-US" sz="1600" u="sng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9923E11-9C2C-43C4-A049-65F16AB582A9}"/>
              </a:ext>
            </a:extLst>
          </p:cNvPr>
          <p:cNvSpPr/>
          <p:nvPr/>
        </p:nvSpPr>
        <p:spPr>
          <a:xfrm>
            <a:off x="7367437" y="3109435"/>
            <a:ext cx="1407681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pPr algn="ctr"/>
            <a:r>
              <a:rPr lang="en-US" sz="1600" b="1" u="sng" dirty="0">
                <a:solidFill>
                  <a:schemeClr val="tx1"/>
                </a:solidFill>
              </a:rPr>
              <a:t>Title 5</a:t>
            </a:r>
            <a:endParaRPr lang="en-US" sz="1600" u="sng" dirty="0">
              <a:solidFill>
                <a:schemeClr val="tx1"/>
              </a:solidFill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66024A90-B528-446D-A2F6-9F0158EE4715}"/>
              </a:ext>
            </a:extLst>
          </p:cNvPr>
          <p:cNvSpPr/>
          <p:nvPr/>
        </p:nvSpPr>
        <p:spPr>
          <a:xfrm>
            <a:off x="1394085" y="3626652"/>
            <a:ext cx="224852" cy="22485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FCA90B1D-28C6-4F3B-A1B6-D9741AE688CE}"/>
              </a:ext>
            </a:extLst>
          </p:cNvPr>
          <p:cNvSpPr/>
          <p:nvPr/>
        </p:nvSpPr>
        <p:spPr>
          <a:xfrm>
            <a:off x="2970551" y="3626652"/>
            <a:ext cx="224852" cy="22485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8B6C401-7D50-40F6-AC5F-50B97757BE52}"/>
              </a:ext>
            </a:extLst>
          </p:cNvPr>
          <p:cNvSpPr/>
          <p:nvPr/>
        </p:nvSpPr>
        <p:spPr>
          <a:xfrm>
            <a:off x="4319666" y="3626652"/>
            <a:ext cx="224852" cy="22485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5C1CC50-B8B3-4675-95E9-1A58341066FA}"/>
              </a:ext>
            </a:extLst>
          </p:cNvPr>
          <p:cNvSpPr/>
          <p:nvPr/>
        </p:nvSpPr>
        <p:spPr>
          <a:xfrm>
            <a:off x="5848662" y="3626652"/>
            <a:ext cx="224852" cy="22485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126DE42-C850-452B-8B48-875C99064A51}"/>
              </a:ext>
            </a:extLst>
          </p:cNvPr>
          <p:cNvSpPr/>
          <p:nvPr/>
        </p:nvSpPr>
        <p:spPr>
          <a:xfrm>
            <a:off x="7992256" y="3626652"/>
            <a:ext cx="224852" cy="22485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34AA221-4D9E-4CF9-8EB9-17748FDE8C58}"/>
              </a:ext>
            </a:extLst>
          </p:cNvPr>
          <p:cNvSpPr txBox="1"/>
          <p:nvPr/>
        </p:nvSpPr>
        <p:spPr>
          <a:xfrm>
            <a:off x="10700499" y="41466"/>
            <a:ext cx="22598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G03-H-Timeline-Activity-008-SL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701B524-58FB-4049-8CA6-90A2BC415FD8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31BA563-5F0D-4EB3-AF26-311CAE025EFC}"/>
              </a:ext>
            </a:extLst>
          </p:cNvPr>
          <p:cNvSpPr/>
          <p:nvPr/>
        </p:nvSpPr>
        <p:spPr>
          <a:xfrm>
            <a:off x="628696" y="782109"/>
            <a:ext cx="8259329" cy="13559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1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2E999D0-62D3-4574-AC94-4909121C0126}"/>
              </a:ext>
            </a:extLst>
          </p:cNvPr>
          <p:cNvSpPr txBox="1"/>
          <p:nvPr/>
        </p:nvSpPr>
        <p:spPr>
          <a:xfrm>
            <a:off x="8094394" y="911374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055B33B-C693-4B50-85F3-68EBD87375AD}"/>
              </a:ext>
            </a:extLst>
          </p:cNvPr>
          <p:cNvSpPr/>
          <p:nvPr/>
        </p:nvSpPr>
        <p:spPr>
          <a:xfrm>
            <a:off x="628696" y="2381919"/>
            <a:ext cx="8259329" cy="13559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2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53F9BAB-9323-49D5-B4B6-A0D07055F32F}"/>
              </a:ext>
            </a:extLst>
          </p:cNvPr>
          <p:cNvSpPr txBox="1"/>
          <p:nvPr/>
        </p:nvSpPr>
        <p:spPr>
          <a:xfrm>
            <a:off x="8094394" y="2511184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BC2FB2D-16B7-487B-9C7F-0A3A818FBB00}"/>
              </a:ext>
            </a:extLst>
          </p:cNvPr>
          <p:cNvSpPr/>
          <p:nvPr/>
        </p:nvSpPr>
        <p:spPr>
          <a:xfrm>
            <a:off x="628696" y="4011234"/>
            <a:ext cx="8259329" cy="13559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3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7B84C51-4499-4804-BB1E-6E5686112817}"/>
              </a:ext>
            </a:extLst>
          </p:cNvPr>
          <p:cNvSpPr txBox="1"/>
          <p:nvPr/>
        </p:nvSpPr>
        <p:spPr>
          <a:xfrm>
            <a:off x="8094394" y="4140499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</p:spTree>
    <p:extLst>
      <p:ext uri="{BB962C8B-B14F-4D97-AF65-F5344CB8AC3E}">
        <p14:creationId xmlns:p14="http://schemas.microsoft.com/office/powerpoint/2010/main" val="3082782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31BA563-5F0D-4EB3-AF26-311CAE025EFC}"/>
              </a:ext>
            </a:extLst>
          </p:cNvPr>
          <p:cNvSpPr/>
          <p:nvPr/>
        </p:nvSpPr>
        <p:spPr>
          <a:xfrm>
            <a:off x="628696" y="782109"/>
            <a:ext cx="8259329" cy="13559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4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2E999D0-62D3-4574-AC94-4909121C0126}"/>
              </a:ext>
            </a:extLst>
          </p:cNvPr>
          <p:cNvSpPr txBox="1"/>
          <p:nvPr/>
        </p:nvSpPr>
        <p:spPr>
          <a:xfrm>
            <a:off x="8094394" y="911374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055B33B-C693-4B50-85F3-68EBD87375AD}"/>
              </a:ext>
            </a:extLst>
          </p:cNvPr>
          <p:cNvSpPr/>
          <p:nvPr/>
        </p:nvSpPr>
        <p:spPr>
          <a:xfrm>
            <a:off x="628696" y="2381919"/>
            <a:ext cx="8259329" cy="13559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5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53F9BAB-9323-49D5-B4B6-A0D07055F32F}"/>
              </a:ext>
            </a:extLst>
          </p:cNvPr>
          <p:cNvSpPr txBox="1"/>
          <p:nvPr/>
        </p:nvSpPr>
        <p:spPr>
          <a:xfrm>
            <a:off x="8094394" y="2511184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</p:spTree>
    <p:extLst>
      <p:ext uri="{BB962C8B-B14F-4D97-AF65-F5344CB8AC3E}">
        <p14:creationId xmlns:p14="http://schemas.microsoft.com/office/powerpoint/2010/main" val="1589884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17341</TotalTime>
  <Words>290</Words>
  <Application>Microsoft Office PowerPoint</Application>
  <PresentationFormat>Custom</PresentationFormat>
  <Paragraphs>40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2422</cp:revision>
  <dcterms:created xsi:type="dcterms:W3CDTF">2017-07-21T05:01:19Z</dcterms:created>
  <dcterms:modified xsi:type="dcterms:W3CDTF">2022-04-17T07:38:21Z</dcterms:modified>
</cp:coreProperties>
</file>