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5" r:id="rId2"/>
    <p:sldId id="1206" r:id="rId3"/>
    <p:sldId id="1207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61184-6205-4817-8DE0-0FFF028F80E7}" v="57" dt="2022-04-10T11:22:35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D53339-6A45-4689-9E0A-C36E58832918}"/>
              </a:ext>
            </a:extLst>
          </p:cNvPr>
          <p:cNvSpPr/>
          <p:nvPr/>
        </p:nvSpPr>
        <p:spPr>
          <a:xfrm>
            <a:off x="813999" y="384625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True understanding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7B7C713-5EBC-400A-B220-6775BAFFA7E1}"/>
              </a:ext>
            </a:extLst>
          </p:cNvPr>
          <p:cNvSpPr/>
          <p:nvPr/>
        </p:nvSpPr>
        <p:spPr>
          <a:xfrm>
            <a:off x="2960302" y="384625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Focusing on task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18D004-88DA-4F5F-916D-D10D9459DDC1}"/>
              </a:ext>
            </a:extLst>
          </p:cNvPr>
          <p:cNvSpPr/>
          <p:nvPr/>
        </p:nvSpPr>
        <p:spPr>
          <a:xfrm>
            <a:off x="4958116" y="384625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Explaining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8CA654E-A9E3-4F39-92FD-FBBB4B1DA699}"/>
              </a:ext>
            </a:extLst>
          </p:cNvPr>
          <p:cNvSpPr/>
          <p:nvPr/>
        </p:nvSpPr>
        <p:spPr>
          <a:xfrm>
            <a:off x="7104419" y="384625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Competing tasks</a:t>
            </a:r>
          </a:p>
        </p:txBody>
      </p:sp>
      <p:pic>
        <p:nvPicPr>
          <p:cNvPr id="1026" name="Picture 2" descr="Online Video - Free technology icons">
            <a:extLst>
              <a:ext uri="{FF2B5EF4-FFF2-40B4-BE49-F238E27FC236}">
                <a16:creationId xmlns:a16="http://schemas.microsoft.com/office/drawing/2014/main" id="{DFF837CA-A8B9-4E47-8A37-623DFFEBD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93" y="282976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Online Video - Free technology icons">
            <a:extLst>
              <a:ext uri="{FF2B5EF4-FFF2-40B4-BE49-F238E27FC236}">
                <a16:creationId xmlns:a16="http://schemas.microsoft.com/office/drawing/2014/main" id="{6D6D3B42-0319-4950-9D86-89D5EF015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661" y="282976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Online Video - Free technology icons">
            <a:extLst>
              <a:ext uri="{FF2B5EF4-FFF2-40B4-BE49-F238E27FC236}">
                <a16:creationId xmlns:a16="http://schemas.microsoft.com/office/drawing/2014/main" id="{8EC530E9-5B31-4615-895E-8B2297739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522" y="282976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Online Video - Free technology icons">
            <a:extLst>
              <a:ext uri="{FF2B5EF4-FFF2-40B4-BE49-F238E27FC236}">
                <a16:creationId xmlns:a16="http://schemas.microsoft.com/office/drawing/2014/main" id="{DD536E4E-896E-4874-8175-F57267834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120" y="282976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687BD511-B2BF-426D-8C82-97C2532BE355}"/>
              </a:ext>
            </a:extLst>
          </p:cNvPr>
          <p:cNvSpPr/>
          <p:nvPr/>
        </p:nvSpPr>
        <p:spPr>
          <a:xfrm>
            <a:off x="288000" y="720000"/>
            <a:ext cx="8713694" cy="1063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Engaging vs Transactional Interactions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Here’s how having a transactional mindset differs to an engaging mindset. This can impact the way we interact with our customers. Let’s refresh some of those examples.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8434F30-2B34-4C0C-A33E-4A2B07D1E993}"/>
              </a:ext>
            </a:extLst>
          </p:cNvPr>
          <p:cNvGrpSpPr/>
          <p:nvPr/>
        </p:nvGrpSpPr>
        <p:grpSpPr>
          <a:xfrm>
            <a:off x="285394" y="1865615"/>
            <a:ext cx="8059640" cy="584775"/>
            <a:chOff x="612466" y="2228467"/>
            <a:chExt cx="7581828" cy="550103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2E1958D-B3E6-49C1-AAF1-7634E311ADEB}"/>
                </a:ext>
              </a:extLst>
            </p:cNvPr>
            <p:cNvSpPr txBox="1"/>
            <p:nvPr/>
          </p:nvSpPr>
          <p:spPr>
            <a:xfrm>
              <a:off x="877004" y="2228467"/>
              <a:ext cx="7317290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video to view the corresponding example on an engaging interaction. </a:t>
              </a:r>
              <a:r>
                <a:rPr lang="en-IN" sz="1600" b="1" dirty="0"/>
                <a:t>Once done, select the following button to attempt a question. </a:t>
              </a: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3B413FB-7544-4D6E-8DD5-EE84EE8DF54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2" name="Graphic 31" descr="Direction">
                <a:extLst>
                  <a:ext uri="{FF2B5EF4-FFF2-40B4-BE49-F238E27FC236}">
                    <a16:creationId xmlns:a16="http://schemas.microsoft.com/office/drawing/2014/main" id="{83732B62-DF4A-4266-81D9-114BBC4128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28FA9E46-E80A-4B82-9FF1-4B0612FC4D3F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56606CFF-EDBD-462E-908F-77E1CF3AD35A}"/>
              </a:ext>
            </a:extLst>
          </p:cNvPr>
          <p:cNvSpPr/>
          <p:nvPr/>
        </p:nvSpPr>
        <p:spPr>
          <a:xfrm>
            <a:off x="345355" y="4783448"/>
            <a:ext cx="218214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Attempt the question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3F8D519-89D2-4314-B507-B1DBA3B8F984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G03-H-Video-Activity-002-SL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63F5862-CC99-4CC5-9075-F8665083240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8604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0D0F2E0D-A3A4-402F-9519-2C290C0ECBBD}"/>
              </a:ext>
            </a:extLst>
          </p:cNvPr>
          <p:cNvSpPr/>
          <p:nvPr/>
        </p:nvSpPr>
        <p:spPr>
          <a:xfrm>
            <a:off x="1038509" y="346107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True understanding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33156" y="1864290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84DD0E1-0FB1-4E63-BA93-E7E0F9B0291E}"/>
              </a:ext>
            </a:extLst>
          </p:cNvPr>
          <p:cNvGrpSpPr/>
          <p:nvPr/>
        </p:nvGrpSpPr>
        <p:grpSpPr>
          <a:xfrm>
            <a:off x="1582073" y="4076152"/>
            <a:ext cx="281645" cy="281645"/>
            <a:chOff x="1552093" y="4360965"/>
            <a:chExt cx="281645" cy="281645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EA282528-617A-4068-B459-48D3062D3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44720" y="4096997"/>
            <a:ext cx="235120" cy="23512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371844" y="493069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1768098" y="494645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15984BC-AFD0-465C-917C-36A368AC9E48}"/>
              </a:ext>
            </a:extLst>
          </p:cNvPr>
          <p:cNvSpPr/>
          <p:nvPr/>
        </p:nvSpPr>
        <p:spPr>
          <a:xfrm>
            <a:off x="3184812" y="346107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Focusing on task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4264BB1-610F-4EEF-8CB8-9B2D9D724E8D}"/>
              </a:ext>
            </a:extLst>
          </p:cNvPr>
          <p:cNvSpPr/>
          <p:nvPr/>
        </p:nvSpPr>
        <p:spPr>
          <a:xfrm>
            <a:off x="5182626" y="346107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Explaining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2802A8C-F2C2-44EC-AB7C-AA1CA46E5D7B}"/>
              </a:ext>
            </a:extLst>
          </p:cNvPr>
          <p:cNvSpPr/>
          <p:nvPr/>
        </p:nvSpPr>
        <p:spPr>
          <a:xfrm>
            <a:off x="7328929" y="346107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Competing tasks</a:t>
            </a:r>
          </a:p>
        </p:txBody>
      </p:sp>
      <p:pic>
        <p:nvPicPr>
          <p:cNvPr id="59" name="Picture 2" descr="Online Video - Free technology icons">
            <a:extLst>
              <a:ext uri="{FF2B5EF4-FFF2-40B4-BE49-F238E27FC236}">
                <a16:creationId xmlns:a16="http://schemas.microsoft.com/office/drawing/2014/main" id="{47364602-CDDA-4C7B-B094-7284E8AB7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103" y="244458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Online Video - Free technology icons">
            <a:extLst>
              <a:ext uri="{FF2B5EF4-FFF2-40B4-BE49-F238E27FC236}">
                <a16:creationId xmlns:a16="http://schemas.microsoft.com/office/drawing/2014/main" id="{3D59E8BF-0A36-4BC3-BB59-E49A83E4E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171" y="244458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Online Video - Free technology icons">
            <a:extLst>
              <a:ext uri="{FF2B5EF4-FFF2-40B4-BE49-F238E27FC236}">
                <a16:creationId xmlns:a16="http://schemas.microsoft.com/office/drawing/2014/main" id="{CA90FB12-F630-4396-941B-C87053641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032" y="244458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Online Video - Free technology icons">
            <a:extLst>
              <a:ext uri="{FF2B5EF4-FFF2-40B4-BE49-F238E27FC236}">
                <a16:creationId xmlns:a16="http://schemas.microsoft.com/office/drawing/2014/main" id="{0FB794E6-DD03-4EB0-AF1E-E6A764B23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630" y="244458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1F9FF552-E64E-4AF5-A037-B8B8657A0CB4}"/>
              </a:ext>
            </a:extLst>
          </p:cNvPr>
          <p:cNvGrpSpPr/>
          <p:nvPr/>
        </p:nvGrpSpPr>
        <p:grpSpPr>
          <a:xfrm>
            <a:off x="3690198" y="4050472"/>
            <a:ext cx="281645" cy="281645"/>
            <a:chOff x="1552093" y="4360965"/>
            <a:chExt cx="281645" cy="281645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63FE7987-BEFB-451F-B412-F78C74A73B0E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9A8209EC-B072-4E97-A5BD-89F4C48D1D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40D513A-DB33-499F-82EF-1BD14BAC8B2C}"/>
              </a:ext>
            </a:extLst>
          </p:cNvPr>
          <p:cNvGrpSpPr/>
          <p:nvPr/>
        </p:nvGrpSpPr>
        <p:grpSpPr>
          <a:xfrm>
            <a:off x="5774536" y="4016331"/>
            <a:ext cx="281645" cy="281645"/>
            <a:chOff x="1552093" y="4360965"/>
            <a:chExt cx="281645" cy="281645"/>
          </a:xfrm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1CE34700-2501-46DD-9E2D-819BE787F3FD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C1248685-3B50-4AC8-8CF2-F0797ACD53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BD2863D-3855-4BEC-B5F8-C3D08CB15C9E}"/>
              </a:ext>
            </a:extLst>
          </p:cNvPr>
          <p:cNvGrpSpPr/>
          <p:nvPr/>
        </p:nvGrpSpPr>
        <p:grpSpPr>
          <a:xfrm>
            <a:off x="7987152" y="4016331"/>
            <a:ext cx="281645" cy="281645"/>
            <a:chOff x="1552093" y="4360965"/>
            <a:chExt cx="281645" cy="281645"/>
          </a:xfrm>
        </p:grpSpPr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81AB16C6-07C4-4C92-B1C5-C554C096E48C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7E382CB3-EB33-47B3-A531-581A75EFC1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042769AC-F021-4D53-888E-A91B0AE55968}"/>
              </a:ext>
            </a:extLst>
          </p:cNvPr>
          <p:cNvSpPr/>
          <p:nvPr/>
        </p:nvSpPr>
        <p:spPr>
          <a:xfrm>
            <a:off x="288000" y="720000"/>
            <a:ext cx="8713694" cy="1063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Engaging vs Transactional Interactions – An Activity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Here’s how having a transactional mindset differs to an engaging mindset. This can impact the way we interact with our customers. Let’s refresh some of those examples.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8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16B6C8-CED8-43A1-ABC7-F255F90C4A26}"/>
              </a:ext>
            </a:extLst>
          </p:cNvPr>
          <p:cNvSpPr/>
          <p:nvPr/>
        </p:nvSpPr>
        <p:spPr>
          <a:xfrm>
            <a:off x="527813" y="971328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0F576D-2813-4676-BC7B-AE55648AC500}"/>
              </a:ext>
            </a:extLst>
          </p:cNvPr>
          <p:cNvSpPr/>
          <p:nvPr/>
        </p:nvSpPr>
        <p:spPr>
          <a:xfrm>
            <a:off x="527813" y="3190184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1FCCA5-94AA-49DA-AFEA-3A7E4FC228AD}"/>
              </a:ext>
            </a:extLst>
          </p:cNvPr>
          <p:cNvSpPr/>
          <p:nvPr/>
        </p:nvSpPr>
        <p:spPr>
          <a:xfrm>
            <a:off x="4808679" y="971327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17235</TotalTime>
  <Words>231</Words>
  <Application>Microsoft Office PowerPoint</Application>
  <PresentationFormat>Custom</PresentationFormat>
  <Paragraphs>36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2428</cp:revision>
  <dcterms:created xsi:type="dcterms:W3CDTF">2017-07-21T05:01:19Z</dcterms:created>
  <dcterms:modified xsi:type="dcterms:W3CDTF">2022-08-19T12:29:07Z</dcterms:modified>
</cp:coreProperties>
</file>