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
  </p:notesMasterIdLst>
  <p:sldIdLst>
    <p:sldId id="1202" r:id="rId2"/>
    <p:sldId id="1204" r:id="rId3"/>
    <p:sldId id="1205" r:id="rId4"/>
    <p:sldId id="1203" r:id="rId5"/>
    <p:sldId id="1208" r:id="rId6"/>
    <p:sldId id="1207" r:id="rId7"/>
  </p:sldIdLst>
  <p:sldSz cx="12960350" cy="611981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tuition ID" initials="Int ID" lastIdx="32" clrIdx="0">
    <p:extLst>
      <p:ext uri="{19B8F6BF-5375-455C-9EA6-DF929625EA0E}">
        <p15:presenceInfo xmlns:p15="http://schemas.microsoft.com/office/powerpoint/2012/main" userId="Intuition ID" providerId="None"/>
      </p:ext>
    </p:extLst>
  </p:cmAuthor>
  <p:cmAuthor id="2" name="Donagh Hourihan" initials="DH" lastIdx="33" clrIdx="1">
    <p:extLst>
      <p:ext uri="{19B8F6BF-5375-455C-9EA6-DF929625EA0E}">
        <p15:presenceInfo xmlns:p15="http://schemas.microsoft.com/office/powerpoint/2012/main" userId="S-1-5-21-4092134144-1492677721-901831465-8103" providerId="AD"/>
      </p:ext>
    </p:extLst>
  </p:cmAuthor>
  <p:cmAuthor id="3" name="Mark Murray" initials="MM" lastIdx="37" clrIdx="2">
    <p:extLst>
      <p:ext uri="{19B8F6BF-5375-455C-9EA6-DF929625EA0E}">
        <p15:presenceInfo xmlns:p15="http://schemas.microsoft.com/office/powerpoint/2012/main" userId="S-1-5-21-4092134144-1492677721-901831465-8277" providerId="AD"/>
      </p:ext>
    </p:extLst>
  </p:cmAuthor>
  <p:cmAuthor id="4" name="shivakumarm" initials="s" lastIdx="1" clrIdx="3">
    <p:extLst>
      <p:ext uri="{19B8F6BF-5375-455C-9EA6-DF929625EA0E}">
        <p15:presenceInfo xmlns:p15="http://schemas.microsoft.com/office/powerpoint/2012/main" userId="S::shivakumarm@eidesign.net::fc266fd6-ea27-4f72-bd9f-a77e391fbe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E2E2"/>
    <a:srgbClr val="F7F7F7"/>
    <a:srgbClr val="F0F0F0"/>
    <a:srgbClr val="F4F4F4"/>
    <a:srgbClr val="B4B4B4"/>
    <a:srgbClr val="FDF3ED"/>
    <a:srgbClr val="FDF3D5"/>
    <a:srgbClr val="FFF5D5"/>
    <a:srgbClr val="DAE3F3"/>
    <a:srgbClr val="DAFF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219E68-318D-4423-86C2-2D7D742F4C71}" v="14" dt="2022-04-28T13:01:59.9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26" autoAdjust="0"/>
    <p:restoredTop sz="88497" autoAdjust="0"/>
  </p:normalViewPr>
  <p:slideViewPr>
    <p:cSldViewPr snapToGrid="0">
      <p:cViewPr varScale="1">
        <p:scale>
          <a:sx n="71" d="100"/>
          <a:sy n="71" d="100"/>
        </p:scale>
        <p:origin x="630" y="66"/>
      </p:cViewPr>
      <p:guideLst/>
    </p:cSldViewPr>
  </p:slideViewPr>
  <p:outlineViewPr>
    <p:cViewPr>
      <p:scale>
        <a:sx n="33" d="100"/>
        <a:sy n="33" d="100"/>
      </p:scale>
      <p:origin x="0" y="-56898"/>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ramani K" userId="bf009f75-d47a-408b-a678-4666a6eafc4c" providerId="ADAL" clId="{225D53E6-453E-47BC-8EAA-CCA061213C2E}"/>
    <pc:docChg chg="undo custSel modSld">
      <pc:chgData name="Subramani K" userId="bf009f75-d47a-408b-a678-4666a6eafc4c" providerId="ADAL" clId="{225D53E6-453E-47BC-8EAA-CCA061213C2E}" dt="2022-03-16T06:10:18.419" v="126"/>
      <pc:docMkLst>
        <pc:docMk/>
      </pc:docMkLst>
      <pc:sldChg chg="addSp delSp modSp mod">
        <pc:chgData name="Subramani K" userId="bf009f75-d47a-408b-a678-4666a6eafc4c" providerId="ADAL" clId="{225D53E6-453E-47BC-8EAA-CCA061213C2E}" dt="2022-03-16T06:10:18.419" v="126"/>
        <pc:sldMkLst>
          <pc:docMk/>
          <pc:sldMk cId="2508173990" sldId="1202"/>
        </pc:sldMkLst>
        <pc:spChg chg="add mod">
          <ac:chgData name="Subramani K" userId="bf009f75-d47a-408b-a678-4666a6eafc4c" providerId="ADAL" clId="{225D53E6-453E-47BC-8EAA-CCA061213C2E}" dt="2022-03-16T06:09:32.075" v="115" actId="208"/>
          <ac:spMkLst>
            <pc:docMk/>
            <pc:sldMk cId="2508173990" sldId="1202"/>
            <ac:spMk id="6" creationId="{225EA034-7FEC-4B55-9E47-01A2191D5A32}"/>
          </ac:spMkLst>
        </pc:spChg>
        <pc:spChg chg="del">
          <ac:chgData name="Subramani K" userId="bf009f75-d47a-408b-a678-4666a6eafc4c" providerId="ADAL" clId="{225D53E6-453E-47BC-8EAA-CCA061213C2E}" dt="2022-03-16T05:56:29.343" v="0" actId="478"/>
          <ac:spMkLst>
            <pc:docMk/>
            <pc:sldMk cId="2508173990" sldId="1202"/>
            <ac:spMk id="16" creationId="{60A18C8F-7B5B-41C9-9B12-CA8C0561CFEF}"/>
          </ac:spMkLst>
        </pc:spChg>
        <pc:spChg chg="del">
          <ac:chgData name="Subramani K" userId="bf009f75-d47a-408b-a678-4666a6eafc4c" providerId="ADAL" clId="{225D53E6-453E-47BC-8EAA-CCA061213C2E}" dt="2022-03-16T05:56:29.343" v="0" actId="478"/>
          <ac:spMkLst>
            <pc:docMk/>
            <pc:sldMk cId="2508173990" sldId="1202"/>
            <ac:spMk id="18" creationId="{7CADB652-EBBD-41A2-90DB-03DE8A3E5668}"/>
          </ac:spMkLst>
        </pc:spChg>
        <pc:spChg chg="del">
          <ac:chgData name="Subramani K" userId="bf009f75-d47a-408b-a678-4666a6eafc4c" providerId="ADAL" clId="{225D53E6-453E-47BC-8EAA-CCA061213C2E}" dt="2022-03-16T05:56:29.343" v="0" actId="478"/>
          <ac:spMkLst>
            <pc:docMk/>
            <pc:sldMk cId="2508173990" sldId="1202"/>
            <ac:spMk id="19" creationId="{6588B96B-5141-43BF-AF28-EDC6A8062267}"/>
          </ac:spMkLst>
        </pc:spChg>
        <pc:spChg chg="del">
          <ac:chgData name="Subramani K" userId="bf009f75-d47a-408b-a678-4666a6eafc4c" providerId="ADAL" clId="{225D53E6-453E-47BC-8EAA-CCA061213C2E}" dt="2022-03-16T05:56:29.343" v="0" actId="478"/>
          <ac:spMkLst>
            <pc:docMk/>
            <pc:sldMk cId="2508173990" sldId="1202"/>
            <ac:spMk id="21" creationId="{8F42208D-7DB1-4A8D-A5BD-47426C44E472}"/>
          </ac:spMkLst>
        </pc:spChg>
        <pc:spChg chg="mod topLvl">
          <ac:chgData name="Subramani K" userId="bf009f75-d47a-408b-a678-4666a6eafc4c" providerId="ADAL" clId="{225D53E6-453E-47BC-8EAA-CCA061213C2E}" dt="2022-03-16T06:10:15.991" v="124"/>
          <ac:spMkLst>
            <pc:docMk/>
            <pc:sldMk cId="2508173990" sldId="1202"/>
            <ac:spMk id="22" creationId="{08B2B303-E3EB-42AD-B97F-4A4482E487D6}"/>
          </ac:spMkLst>
        </pc:spChg>
        <pc:spChg chg="del">
          <ac:chgData name="Subramani K" userId="bf009f75-d47a-408b-a678-4666a6eafc4c" providerId="ADAL" clId="{225D53E6-453E-47BC-8EAA-CCA061213C2E}" dt="2022-03-16T05:56:29.343" v="0" actId="478"/>
          <ac:spMkLst>
            <pc:docMk/>
            <pc:sldMk cId="2508173990" sldId="1202"/>
            <ac:spMk id="23" creationId="{75759C79-B769-44CB-B86F-F20B407DF086}"/>
          </ac:spMkLst>
        </pc:spChg>
        <pc:spChg chg="mod">
          <ac:chgData name="Subramani K" userId="bf009f75-d47a-408b-a678-4666a6eafc4c" providerId="ADAL" clId="{225D53E6-453E-47BC-8EAA-CCA061213C2E}" dt="2022-03-16T05:57:37.094" v="1"/>
          <ac:spMkLst>
            <pc:docMk/>
            <pc:sldMk cId="2508173990" sldId="1202"/>
            <ac:spMk id="27" creationId="{605AF365-D596-40A5-93DD-02AA63F62D32}"/>
          </ac:spMkLst>
        </pc:spChg>
        <pc:spChg chg="del">
          <ac:chgData name="Subramani K" userId="bf009f75-d47a-408b-a678-4666a6eafc4c" providerId="ADAL" clId="{225D53E6-453E-47BC-8EAA-CCA061213C2E}" dt="2022-03-16T05:56:29.343" v="0" actId="478"/>
          <ac:spMkLst>
            <pc:docMk/>
            <pc:sldMk cId="2508173990" sldId="1202"/>
            <ac:spMk id="28" creationId="{AF97F43B-DA83-42A9-AE8B-F98E5C5CF72F}"/>
          </ac:spMkLst>
        </pc:spChg>
        <pc:spChg chg="del">
          <ac:chgData name="Subramani K" userId="bf009f75-d47a-408b-a678-4666a6eafc4c" providerId="ADAL" clId="{225D53E6-453E-47BC-8EAA-CCA061213C2E}" dt="2022-03-16T05:56:29.343" v="0" actId="478"/>
          <ac:spMkLst>
            <pc:docMk/>
            <pc:sldMk cId="2508173990" sldId="1202"/>
            <ac:spMk id="29" creationId="{4AA3291F-B78A-45D7-BFAA-E848CF1C41E6}"/>
          </ac:spMkLst>
        </pc:spChg>
        <pc:spChg chg="mod">
          <ac:chgData name="Subramani K" userId="bf009f75-d47a-408b-a678-4666a6eafc4c" providerId="ADAL" clId="{225D53E6-453E-47BC-8EAA-CCA061213C2E}" dt="2022-03-16T05:57:37.094" v="1"/>
          <ac:spMkLst>
            <pc:docMk/>
            <pc:sldMk cId="2508173990" sldId="1202"/>
            <ac:spMk id="33" creationId="{DC2470C5-FE34-46C1-9524-10E6CF2502F4}"/>
          </ac:spMkLst>
        </pc:spChg>
        <pc:spChg chg="del">
          <ac:chgData name="Subramani K" userId="bf009f75-d47a-408b-a678-4666a6eafc4c" providerId="ADAL" clId="{225D53E6-453E-47BC-8EAA-CCA061213C2E}" dt="2022-03-16T05:56:29.343" v="0" actId="478"/>
          <ac:spMkLst>
            <pc:docMk/>
            <pc:sldMk cId="2508173990" sldId="1202"/>
            <ac:spMk id="35" creationId="{D41AD454-97BD-4FC0-8BC2-A76840D595E5}"/>
          </ac:spMkLst>
        </pc:spChg>
        <pc:spChg chg="del">
          <ac:chgData name="Subramani K" userId="bf009f75-d47a-408b-a678-4666a6eafc4c" providerId="ADAL" clId="{225D53E6-453E-47BC-8EAA-CCA061213C2E}" dt="2022-03-16T05:56:29.343" v="0" actId="478"/>
          <ac:spMkLst>
            <pc:docMk/>
            <pc:sldMk cId="2508173990" sldId="1202"/>
            <ac:spMk id="36" creationId="{A178787D-3FF6-4157-8904-43CE4CFE993B}"/>
          </ac:spMkLst>
        </pc:spChg>
        <pc:spChg chg="del">
          <ac:chgData name="Subramani K" userId="bf009f75-d47a-408b-a678-4666a6eafc4c" providerId="ADAL" clId="{225D53E6-453E-47BC-8EAA-CCA061213C2E}" dt="2022-03-16T05:56:29.343" v="0" actId="478"/>
          <ac:spMkLst>
            <pc:docMk/>
            <pc:sldMk cId="2508173990" sldId="1202"/>
            <ac:spMk id="39" creationId="{59CF4A97-B251-43C5-B79D-C1C783A60972}"/>
          </ac:spMkLst>
        </pc:spChg>
        <pc:spChg chg="del">
          <ac:chgData name="Subramani K" userId="bf009f75-d47a-408b-a678-4666a6eafc4c" providerId="ADAL" clId="{225D53E6-453E-47BC-8EAA-CCA061213C2E}" dt="2022-03-16T05:56:29.343" v="0" actId="478"/>
          <ac:spMkLst>
            <pc:docMk/>
            <pc:sldMk cId="2508173990" sldId="1202"/>
            <ac:spMk id="40" creationId="{8DEDB37C-0362-4C49-838A-4AC6B1A07A91}"/>
          </ac:spMkLst>
        </pc:spChg>
        <pc:spChg chg="add mod">
          <ac:chgData name="Subramani K" userId="bf009f75-d47a-408b-a678-4666a6eafc4c" providerId="ADAL" clId="{225D53E6-453E-47BC-8EAA-CCA061213C2E}" dt="2022-03-16T05:57:37.094" v="1"/>
          <ac:spMkLst>
            <pc:docMk/>
            <pc:sldMk cId="2508173990" sldId="1202"/>
            <ac:spMk id="42" creationId="{F8E6E74A-225B-4AE4-9AD8-35C4EA611AA3}"/>
          </ac:spMkLst>
        </pc:spChg>
        <pc:spChg chg="add mod">
          <ac:chgData name="Subramani K" userId="bf009f75-d47a-408b-a678-4666a6eafc4c" providerId="ADAL" clId="{225D53E6-453E-47BC-8EAA-CCA061213C2E}" dt="2022-03-16T06:10:14.138" v="123" actId="20577"/>
          <ac:spMkLst>
            <pc:docMk/>
            <pc:sldMk cId="2508173990" sldId="1202"/>
            <ac:spMk id="44" creationId="{E6631364-11D8-4A99-849B-7F4C110E1531}"/>
          </ac:spMkLst>
        </pc:spChg>
        <pc:spChg chg="add del mod">
          <ac:chgData name="Subramani K" userId="bf009f75-d47a-408b-a678-4666a6eafc4c" providerId="ADAL" clId="{225D53E6-453E-47BC-8EAA-CCA061213C2E}" dt="2022-03-16T06:07:23.577" v="24"/>
          <ac:spMkLst>
            <pc:docMk/>
            <pc:sldMk cId="2508173990" sldId="1202"/>
            <ac:spMk id="46" creationId="{869A34C7-09F1-4EE3-96B8-2CCE44AC0D92}"/>
          </ac:spMkLst>
        </pc:spChg>
        <pc:spChg chg="add mod">
          <ac:chgData name="Subramani K" userId="bf009f75-d47a-408b-a678-4666a6eafc4c" providerId="ADAL" clId="{225D53E6-453E-47BC-8EAA-CCA061213C2E}" dt="2022-03-16T06:10:17.426" v="125"/>
          <ac:spMkLst>
            <pc:docMk/>
            <pc:sldMk cId="2508173990" sldId="1202"/>
            <ac:spMk id="47" creationId="{CF9E73D6-20FB-4F6A-BF06-39E8C52520D3}"/>
          </ac:spMkLst>
        </pc:spChg>
        <pc:spChg chg="add mod">
          <ac:chgData name="Subramani K" userId="bf009f75-d47a-408b-a678-4666a6eafc4c" providerId="ADAL" clId="{225D53E6-453E-47BC-8EAA-CCA061213C2E}" dt="2022-03-16T06:10:18.419" v="126"/>
          <ac:spMkLst>
            <pc:docMk/>
            <pc:sldMk cId="2508173990" sldId="1202"/>
            <ac:spMk id="50" creationId="{1BBB2100-0646-49CB-B787-84A43634528D}"/>
          </ac:spMkLst>
        </pc:spChg>
        <pc:spChg chg="add mod">
          <ac:chgData name="Subramani K" userId="bf009f75-d47a-408b-a678-4666a6eafc4c" providerId="ADAL" clId="{225D53E6-453E-47BC-8EAA-CCA061213C2E}" dt="2022-03-16T06:09:32.075" v="115" actId="208"/>
          <ac:spMkLst>
            <pc:docMk/>
            <pc:sldMk cId="2508173990" sldId="1202"/>
            <ac:spMk id="54" creationId="{9C8D4826-29E7-4FDB-B873-C0083CDDAB91}"/>
          </ac:spMkLst>
        </pc:spChg>
        <pc:spChg chg="add mod">
          <ac:chgData name="Subramani K" userId="bf009f75-d47a-408b-a678-4666a6eafc4c" providerId="ADAL" clId="{225D53E6-453E-47BC-8EAA-CCA061213C2E}" dt="2022-03-16T06:09:32.075" v="115" actId="208"/>
          <ac:spMkLst>
            <pc:docMk/>
            <pc:sldMk cId="2508173990" sldId="1202"/>
            <ac:spMk id="55" creationId="{F5EBB1A0-AF06-434E-9EA6-B0964CEE6498}"/>
          </ac:spMkLst>
        </pc:spChg>
        <pc:spChg chg="add mod">
          <ac:chgData name="Subramani K" userId="bf009f75-d47a-408b-a678-4666a6eafc4c" providerId="ADAL" clId="{225D53E6-453E-47BC-8EAA-CCA061213C2E}" dt="2022-03-16T06:09:32.075" v="115" actId="208"/>
          <ac:spMkLst>
            <pc:docMk/>
            <pc:sldMk cId="2508173990" sldId="1202"/>
            <ac:spMk id="56" creationId="{24F21A2C-43BD-4D9B-955A-76AB60E7ECB2}"/>
          </ac:spMkLst>
        </pc:spChg>
        <pc:grpChg chg="add del mod">
          <ac:chgData name="Subramani K" userId="bf009f75-d47a-408b-a678-4666a6eafc4c" providerId="ADAL" clId="{225D53E6-453E-47BC-8EAA-CCA061213C2E}" dt="2022-03-16T05:57:54.865" v="4" actId="165"/>
          <ac:grpSpMkLst>
            <pc:docMk/>
            <pc:sldMk cId="2508173990" sldId="1202"/>
            <ac:grpSpMk id="20" creationId="{931646EE-BC77-4CF5-9CB6-DE3409647F6D}"/>
          </ac:grpSpMkLst>
        </pc:grpChg>
        <pc:grpChg chg="add del mod">
          <ac:chgData name="Subramani K" userId="bf009f75-d47a-408b-a678-4666a6eafc4c" providerId="ADAL" clId="{225D53E6-453E-47BC-8EAA-CCA061213C2E}" dt="2022-03-16T05:57:50.010" v="3" actId="478"/>
          <ac:grpSpMkLst>
            <pc:docMk/>
            <pc:sldMk cId="2508173990" sldId="1202"/>
            <ac:grpSpMk id="26" creationId="{47C452E3-B3DA-434F-8FCE-2C19FB6FEB61}"/>
          </ac:grpSpMkLst>
        </pc:grpChg>
        <pc:grpChg chg="add del mod">
          <ac:chgData name="Subramani K" userId="bf009f75-d47a-408b-a678-4666a6eafc4c" providerId="ADAL" clId="{225D53E6-453E-47BC-8EAA-CCA061213C2E}" dt="2022-03-16T05:57:50.010" v="3" actId="478"/>
          <ac:grpSpMkLst>
            <pc:docMk/>
            <pc:sldMk cId="2508173990" sldId="1202"/>
            <ac:grpSpMk id="32" creationId="{BE544A1F-9677-4B1F-8FFA-D5B7A14F4BBB}"/>
          </ac:grpSpMkLst>
        </pc:grpChg>
        <pc:picChg chg="mod topLvl">
          <ac:chgData name="Subramani K" userId="bf009f75-d47a-408b-a678-4666a6eafc4c" providerId="ADAL" clId="{225D53E6-453E-47BC-8EAA-CCA061213C2E}" dt="2022-03-16T05:58:03.122" v="8" actId="1076"/>
          <ac:picMkLst>
            <pc:docMk/>
            <pc:sldMk cId="2508173990" sldId="1202"/>
            <ac:picMk id="24" creationId="{9B7350A4-9B33-45A7-A8A2-418E3A339233}"/>
          </ac:picMkLst>
        </pc:picChg>
        <pc:picChg chg="mod">
          <ac:chgData name="Subramani K" userId="bf009f75-d47a-408b-a678-4666a6eafc4c" providerId="ADAL" clId="{225D53E6-453E-47BC-8EAA-CCA061213C2E}" dt="2022-03-16T05:57:37.094" v="1"/>
          <ac:picMkLst>
            <pc:docMk/>
            <pc:sldMk cId="2508173990" sldId="1202"/>
            <ac:picMk id="30" creationId="{611E74C2-4B27-4001-98AF-59FC8CF8E57F}"/>
          </ac:picMkLst>
        </pc:picChg>
        <pc:picChg chg="del">
          <ac:chgData name="Subramani K" userId="bf009f75-d47a-408b-a678-4666a6eafc4c" providerId="ADAL" clId="{225D53E6-453E-47BC-8EAA-CCA061213C2E}" dt="2022-03-16T05:56:29.343" v="0" actId="478"/>
          <ac:picMkLst>
            <pc:docMk/>
            <pc:sldMk cId="2508173990" sldId="1202"/>
            <ac:picMk id="34" creationId="{E03B05F1-B4DF-47E5-8D5A-7331FF5B004C}"/>
          </ac:picMkLst>
        </pc:picChg>
        <pc:picChg chg="del">
          <ac:chgData name="Subramani K" userId="bf009f75-d47a-408b-a678-4666a6eafc4c" providerId="ADAL" clId="{225D53E6-453E-47BC-8EAA-CCA061213C2E}" dt="2022-03-16T05:56:29.343" v="0" actId="478"/>
          <ac:picMkLst>
            <pc:docMk/>
            <pc:sldMk cId="2508173990" sldId="1202"/>
            <ac:picMk id="37" creationId="{EBCC1E09-6CA6-47CC-B319-A733A4A10980}"/>
          </ac:picMkLst>
        </pc:picChg>
        <pc:picChg chg="del">
          <ac:chgData name="Subramani K" userId="bf009f75-d47a-408b-a678-4666a6eafc4c" providerId="ADAL" clId="{225D53E6-453E-47BC-8EAA-CCA061213C2E}" dt="2022-03-16T05:56:29.343" v="0" actId="478"/>
          <ac:picMkLst>
            <pc:docMk/>
            <pc:sldMk cId="2508173990" sldId="1202"/>
            <ac:picMk id="38" creationId="{10E80A81-23C1-4CEE-A746-2F5E8011D59A}"/>
          </ac:picMkLst>
        </pc:picChg>
        <pc:picChg chg="mod">
          <ac:chgData name="Subramani K" userId="bf009f75-d47a-408b-a678-4666a6eafc4c" providerId="ADAL" clId="{225D53E6-453E-47BC-8EAA-CCA061213C2E}" dt="2022-03-16T05:57:37.094" v="1"/>
          <ac:picMkLst>
            <pc:docMk/>
            <pc:sldMk cId="2508173990" sldId="1202"/>
            <ac:picMk id="41" creationId="{583C252F-41C1-46B3-9C4F-BB6AE5EAD7DF}"/>
          </ac:picMkLst>
        </pc:picChg>
        <pc:picChg chg="add mod">
          <ac:chgData name="Subramani K" userId="bf009f75-d47a-408b-a678-4666a6eafc4c" providerId="ADAL" clId="{225D53E6-453E-47BC-8EAA-CCA061213C2E}" dt="2022-03-16T06:07:21.217" v="22" actId="1076"/>
          <ac:picMkLst>
            <pc:docMk/>
            <pc:sldMk cId="2508173990" sldId="1202"/>
            <ac:picMk id="43" creationId="{7E0C7D7C-DA25-484B-8B6A-7526FDAC3741}"/>
          </ac:picMkLst>
        </pc:picChg>
        <pc:picChg chg="add del mod">
          <ac:chgData name="Subramani K" userId="bf009f75-d47a-408b-a678-4666a6eafc4c" providerId="ADAL" clId="{225D53E6-453E-47BC-8EAA-CCA061213C2E}" dt="2022-03-16T06:07:23.577" v="24"/>
          <ac:picMkLst>
            <pc:docMk/>
            <pc:sldMk cId="2508173990" sldId="1202"/>
            <ac:picMk id="45" creationId="{8FB87B58-4962-4111-BC09-FF7F1D6E27F9}"/>
          </ac:picMkLst>
        </pc:picChg>
        <pc:picChg chg="add mod">
          <ac:chgData name="Subramani K" userId="bf009f75-d47a-408b-a678-4666a6eafc4c" providerId="ADAL" clId="{225D53E6-453E-47BC-8EAA-CCA061213C2E}" dt="2022-03-16T06:07:32.206" v="27" actId="1076"/>
          <ac:picMkLst>
            <pc:docMk/>
            <pc:sldMk cId="2508173990" sldId="1202"/>
            <ac:picMk id="48" creationId="{4FC33848-77E1-44A9-BDB1-4A143EC08C04}"/>
          </ac:picMkLst>
        </pc:picChg>
        <pc:picChg chg="add mod">
          <ac:chgData name="Subramani K" userId="bf009f75-d47a-408b-a678-4666a6eafc4c" providerId="ADAL" clId="{225D53E6-453E-47BC-8EAA-CCA061213C2E}" dt="2022-03-16T06:07:39.261" v="38" actId="1037"/>
          <ac:picMkLst>
            <pc:docMk/>
            <pc:sldMk cId="2508173990" sldId="1202"/>
            <ac:picMk id="49" creationId="{AD6021AC-22A1-422D-AFC2-710F0CB39706}"/>
          </ac:picMkLst>
        </pc:picChg>
        <pc:cxnChg chg="add mod">
          <ac:chgData name="Subramani K" userId="bf009f75-d47a-408b-a678-4666a6eafc4c" providerId="ADAL" clId="{225D53E6-453E-47BC-8EAA-CCA061213C2E}" dt="2022-03-16T06:07:48.836" v="42" actId="1036"/>
          <ac:cxnSpMkLst>
            <pc:docMk/>
            <pc:sldMk cId="2508173990" sldId="1202"/>
            <ac:cxnSpMk id="3" creationId="{D2BAB3E4-17D6-4C40-988C-76181A47957B}"/>
          </ac:cxnSpMkLst>
        </pc:cxnChg>
        <pc:cxnChg chg="add">
          <ac:chgData name="Subramani K" userId="bf009f75-d47a-408b-a678-4666a6eafc4c" providerId="ADAL" clId="{225D53E6-453E-47BC-8EAA-CCA061213C2E}" dt="2022-03-16T06:07:58.613" v="45" actId="11529"/>
          <ac:cxnSpMkLst>
            <pc:docMk/>
            <pc:sldMk cId="2508173990" sldId="1202"/>
            <ac:cxnSpMk id="5" creationId="{3B1195A0-5F14-47AC-8AB4-2C5EE6597E66}"/>
          </ac:cxnSpMkLst>
        </pc:cxnChg>
        <pc:cxnChg chg="del mod topLvl">
          <ac:chgData name="Subramani K" userId="bf009f75-d47a-408b-a678-4666a6eafc4c" providerId="ADAL" clId="{225D53E6-453E-47BC-8EAA-CCA061213C2E}" dt="2022-03-16T05:57:56.845" v="5" actId="478"/>
          <ac:cxnSpMkLst>
            <pc:docMk/>
            <pc:sldMk cId="2508173990" sldId="1202"/>
            <ac:cxnSpMk id="25" creationId="{A6661658-2DD2-4FDB-A745-10991597C9B4}"/>
          </ac:cxnSpMkLst>
        </pc:cxnChg>
        <pc:cxnChg chg="mod">
          <ac:chgData name="Subramani K" userId="bf009f75-d47a-408b-a678-4666a6eafc4c" providerId="ADAL" clId="{225D53E6-453E-47BC-8EAA-CCA061213C2E}" dt="2022-03-16T05:57:37.094" v="1"/>
          <ac:cxnSpMkLst>
            <pc:docMk/>
            <pc:sldMk cId="2508173990" sldId="1202"/>
            <ac:cxnSpMk id="31" creationId="{92B7F284-AF54-4EA4-816C-27E29F0D6619}"/>
          </ac:cxnSpMkLst>
        </pc:cxnChg>
        <pc:cxnChg chg="add del mod">
          <ac:chgData name="Subramani K" userId="bf009f75-d47a-408b-a678-4666a6eafc4c" providerId="ADAL" clId="{225D53E6-453E-47BC-8EAA-CCA061213C2E}" dt="2022-03-16T06:07:50.341" v="44"/>
          <ac:cxnSpMkLst>
            <pc:docMk/>
            <pc:sldMk cId="2508173990" sldId="1202"/>
            <ac:cxnSpMk id="51" creationId="{6F8F163E-78C5-4B5C-8F48-C87F73CD235A}"/>
          </ac:cxnSpMkLst>
        </pc:cxnChg>
        <pc:cxnChg chg="add mod">
          <ac:chgData name="Subramani K" userId="bf009f75-d47a-408b-a678-4666a6eafc4c" providerId="ADAL" clId="{225D53E6-453E-47BC-8EAA-CCA061213C2E}" dt="2022-03-16T06:08:01.592" v="47" actId="1076"/>
          <ac:cxnSpMkLst>
            <pc:docMk/>
            <pc:sldMk cId="2508173990" sldId="1202"/>
            <ac:cxnSpMk id="52" creationId="{62CBA750-8A82-49D6-BACD-D9D93E8AB6B2}"/>
          </ac:cxnSpMkLst>
        </pc:cxnChg>
        <pc:cxnChg chg="add mod">
          <ac:chgData name="Subramani K" userId="bf009f75-d47a-408b-a678-4666a6eafc4c" providerId="ADAL" clId="{225D53E6-453E-47BC-8EAA-CCA061213C2E}" dt="2022-03-16T06:08:05.508" v="49" actId="1076"/>
          <ac:cxnSpMkLst>
            <pc:docMk/>
            <pc:sldMk cId="2508173990" sldId="1202"/>
            <ac:cxnSpMk id="53" creationId="{57514183-37CE-4795-92DC-6748CEFF6737}"/>
          </ac:cxnSpMkLst>
        </pc:cxnChg>
      </pc:sldChg>
    </pc:docChg>
  </pc:docChgLst>
  <pc:docChgLst>
    <pc:chgData name="subramani@eidesign.net" userId="bf009f75-d47a-408b-a678-4666a6eafc4c" providerId="ADAL" clId="{98638EEA-18EB-40B4-8ADD-283A9CF775F6}"/>
    <pc:docChg chg="custSel modSld">
      <pc:chgData name="subramani@eidesign.net" userId="bf009f75-d47a-408b-a678-4666a6eafc4c" providerId="ADAL" clId="{98638EEA-18EB-40B4-8ADD-283A9CF775F6}" dt="2022-03-17T13:48:07.057" v="1" actId="478"/>
      <pc:docMkLst>
        <pc:docMk/>
      </pc:docMkLst>
      <pc:sldChg chg="delSp mod">
        <pc:chgData name="subramani@eidesign.net" userId="bf009f75-d47a-408b-a678-4666a6eafc4c" providerId="ADAL" clId="{98638EEA-18EB-40B4-8ADD-283A9CF775F6}" dt="2022-03-17T13:48:03.346" v="0" actId="478"/>
        <pc:sldMkLst>
          <pc:docMk/>
          <pc:sldMk cId="2285015065" sldId="1203"/>
        </pc:sldMkLst>
        <pc:spChg chg="del">
          <ac:chgData name="subramani@eidesign.net" userId="bf009f75-d47a-408b-a678-4666a6eafc4c" providerId="ADAL" clId="{98638EEA-18EB-40B4-8ADD-283A9CF775F6}" dt="2022-03-17T13:48:03.346" v="0" actId="478"/>
          <ac:spMkLst>
            <pc:docMk/>
            <pc:sldMk cId="2285015065" sldId="1203"/>
            <ac:spMk id="9" creationId="{B7E2EC3C-9883-47AA-9BD1-48DE0A1C8C38}"/>
          </ac:spMkLst>
        </pc:spChg>
        <pc:spChg chg="del">
          <ac:chgData name="subramani@eidesign.net" userId="bf009f75-d47a-408b-a678-4666a6eafc4c" providerId="ADAL" clId="{98638EEA-18EB-40B4-8ADD-283A9CF775F6}" dt="2022-03-17T13:48:03.346" v="0" actId="478"/>
          <ac:spMkLst>
            <pc:docMk/>
            <pc:sldMk cId="2285015065" sldId="1203"/>
            <ac:spMk id="12" creationId="{B4BEA475-7A09-41F4-B29E-D01CEF32D3D4}"/>
          </ac:spMkLst>
        </pc:spChg>
      </pc:sldChg>
      <pc:sldChg chg="delSp mod">
        <pc:chgData name="subramani@eidesign.net" userId="bf009f75-d47a-408b-a678-4666a6eafc4c" providerId="ADAL" clId="{98638EEA-18EB-40B4-8ADD-283A9CF775F6}" dt="2022-03-17T13:48:07.057" v="1" actId="478"/>
        <pc:sldMkLst>
          <pc:docMk/>
          <pc:sldMk cId="3675761090" sldId="1204"/>
        </pc:sldMkLst>
        <pc:spChg chg="del">
          <ac:chgData name="subramani@eidesign.net" userId="bf009f75-d47a-408b-a678-4666a6eafc4c" providerId="ADAL" clId="{98638EEA-18EB-40B4-8ADD-283A9CF775F6}" dt="2022-03-17T13:48:07.057" v="1" actId="478"/>
          <ac:spMkLst>
            <pc:docMk/>
            <pc:sldMk cId="3675761090" sldId="1204"/>
            <ac:spMk id="9" creationId="{B7E2EC3C-9883-47AA-9BD1-48DE0A1C8C38}"/>
          </ac:spMkLst>
        </pc:spChg>
        <pc:spChg chg="del">
          <ac:chgData name="subramani@eidesign.net" userId="bf009f75-d47a-408b-a678-4666a6eafc4c" providerId="ADAL" clId="{98638EEA-18EB-40B4-8ADD-283A9CF775F6}" dt="2022-03-17T13:48:07.057" v="1" actId="478"/>
          <ac:spMkLst>
            <pc:docMk/>
            <pc:sldMk cId="3675761090" sldId="1204"/>
            <ac:spMk id="12" creationId="{B4BEA475-7A09-41F4-B29E-D01CEF32D3D4}"/>
          </ac:spMkLst>
        </pc:spChg>
      </pc:sldChg>
    </pc:docChg>
  </pc:docChgLst>
  <pc:docChgLst>
    <pc:chgData name="Subramani K" userId="bf009f75-d47a-408b-a678-4666a6eafc4c" providerId="ADAL" clId="{24061184-6205-4817-8DE0-0FFF028F80E7}"/>
    <pc:docChg chg="undo custSel addSld delSld modSld">
      <pc:chgData name="Subramani K" userId="bf009f75-d47a-408b-a678-4666a6eafc4c" providerId="ADAL" clId="{24061184-6205-4817-8DE0-0FFF028F80E7}" dt="2022-04-10T11:22:35.433" v="869"/>
      <pc:docMkLst>
        <pc:docMk/>
      </pc:docMkLst>
      <pc:sldChg chg="addSp delSp modSp mod">
        <pc:chgData name="Subramani K" userId="bf009f75-d47a-408b-a678-4666a6eafc4c" providerId="ADAL" clId="{24061184-6205-4817-8DE0-0FFF028F80E7}" dt="2022-04-07T19:06:21.266" v="692"/>
        <pc:sldMkLst>
          <pc:docMk/>
          <pc:sldMk cId="2508173990" sldId="1202"/>
        </pc:sldMkLst>
        <pc:spChg chg="mod">
          <ac:chgData name="Subramani K" userId="bf009f75-d47a-408b-a678-4666a6eafc4c" providerId="ADAL" clId="{24061184-6205-4817-8DE0-0FFF028F80E7}" dt="2022-04-07T19:06:21.266" v="692"/>
          <ac:spMkLst>
            <pc:docMk/>
            <pc:sldMk cId="2508173990" sldId="1202"/>
            <ac:spMk id="9" creationId="{B7E2EC3C-9883-47AA-9BD1-48DE0A1C8C38}"/>
          </ac:spMkLst>
        </pc:spChg>
        <pc:spChg chg="mod">
          <ac:chgData name="Subramani K" userId="bf009f75-d47a-408b-a678-4666a6eafc4c" providerId="ADAL" clId="{24061184-6205-4817-8DE0-0FFF028F80E7}" dt="2022-04-07T18:53:05.752" v="214" actId="20577"/>
          <ac:spMkLst>
            <pc:docMk/>
            <pc:sldMk cId="2508173990" sldId="1202"/>
            <ac:spMk id="10" creationId="{BC95729D-B7AA-469F-AC09-0690AD9DD1CD}"/>
          </ac:spMkLst>
        </pc:spChg>
        <pc:spChg chg="del mod topLvl">
          <ac:chgData name="Subramani K" userId="bf009f75-d47a-408b-a678-4666a6eafc4c" providerId="ADAL" clId="{24061184-6205-4817-8DE0-0FFF028F80E7}" dt="2022-04-07T18:56:34.495" v="483" actId="478"/>
          <ac:spMkLst>
            <pc:docMk/>
            <pc:sldMk cId="2508173990" sldId="1202"/>
            <ac:spMk id="24" creationId="{D748E77E-54FF-4FCA-98C6-3C49402CBEC8}"/>
          </ac:spMkLst>
        </pc:spChg>
        <pc:spChg chg="mod topLvl">
          <ac:chgData name="Subramani K" userId="bf009f75-d47a-408b-a678-4666a6eafc4c" providerId="ADAL" clId="{24061184-6205-4817-8DE0-0FFF028F80E7}" dt="2022-04-07T18:56:26.667" v="481" actId="165"/>
          <ac:spMkLst>
            <pc:docMk/>
            <pc:sldMk cId="2508173990" sldId="1202"/>
            <ac:spMk id="26" creationId="{2FD53339-6A45-4689-9E0A-C36E58832918}"/>
          </ac:spMkLst>
        </pc:spChg>
        <pc:spChg chg="mod">
          <ac:chgData name="Subramani K" userId="bf009f75-d47a-408b-a678-4666a6eafc4c" providerId="ADAL" clId="{24061184-6205-4817-8DE0-0FFF028F80E7}" dt="2022-04-07T18:56:26.667" v="481" actId="165"/>
          <ac:spMkLst>
            <pc:docMk/>
            <pc:sldMk cId="2508173990" sldId="1202"/>
            <ac:spMk id="29" creationId="{90053959-0FC9-4CB3-AA00-0555D85B5A8A}"/>
          </ac:spMkLst>
        </pc:spChg>
        <pc:spChg chg="mod">
          <ac:chgData name="Subramani K" userId="bf009f75-d47a-408b-a678-4666a6eafc4c" providerId="ADAL" clId="{24061184-6205-4817-8DE0-0FFF028F80E7}" dt="2022-04-07T18:56:26.667" v="481" actId="165"/>
          <ac:spMkLst>
            <pc:docMk/>
            <pc:sldMk cId="2508173990" sldId="1202"/>
            <ac:spMk id="30" creationId="{54564028-1E04-4E4D-810B-57EF543DDC6F}"/>
          </ac:spMkLst>
        </pc:spChg>
        <pc:spChg chg="mod">
          <ac:chgData name="Subramani K" userId="bf009f75-d47a-408b-a678-4666a6eafc4c" providerId="ADAL" clId="{24061184-6205-4817-8DE0-0FFF028F80E7}" dt="2022-04-07T18:56:26.667" v="481" actId="165"/>
          <ac:spMkLst>
            <pc:docMk/>
            <pc:sldMk cId="2508173990" sldId="1202"/>
            <ac:spMk id="31" creationId="{015D03AE-ACC0-4760-909D-6042BEE8FDDA}"/>
          </ac:spMkLst>
        </pc:spChg>
        <pc:spChg chg="del mod topLvl">
          <ac:chgData name="Subramani K" userId="bf009f75-d47a-408b-a678-4666a6eafc4c" providerId="ADAL" clId="{24061184-6205-4817-8DE0-0FFF028F80E7}" dt="2022-04-07T18:56:34.495" v="483" actId="478"/>
          <ac:spMkLst>
            <pc:docMk/>
            <pc:sldMk cId="2508173990" sldId="1202"/>
            <ac:spMk id="34" creationId="{4BFB072D-7876-4BE1-BB1E-AE73BC267F10}"/>
          </ac:spMkLst>
        </pc:spChg>
        <pc:spChg chg="mod topLvl">
          <ac:chgData name="Subramani K" userId="bf009f75-d47a-408b-a678-4666a6eafc4c" providerId="ADAL" clId="{24061184-6205-4817-8DE0-0FFF028F80E7}" dt="2022-04-07T18:56:26.667" v="481" actId="165"/>
          <ac:spMkLst>
            <pc:docMk/>
            <pc:sldMk cId="2508173990" sldId="1202"/>
            <ac:spMk id="36" creationId="{47B7C713-5EBC-400A-B220-6775BAFFA7E1}"/>
          </ac:spMkLst>
        </pc:spChg>
        <pc:spChg chg="mod">
          <ac:chgData name="Subramani K" userId="bf009f75-d47a-408b-a678-4666a6eafc4c" providerId="ADAL" clId="{24061184-6205-4817-8DE0-0FFF028F80E7}" dt="2022-04-07T18:56:26.667" v="481" actId="165"/>
          <ac:spMkLst>
            <pc:docMk/>
            <pc:sldMk cId="2508173990" sldId="1202"/>
            <ac:spMk id="37" creationId="{D36DF83F-7E6F-4173-B3C2-49E4B001A8A8}"/>
          </ac:spMkLst>
        </pc:spChg>
        <pc:spChg chg="mod">
          <ac:chgData name="Subramani K" userId="bf009f75-d47a-408b-a678-4666a6eafc4c" providerId="ADAL" clId="{24061184-6205-4817-8DE0-0FFF028F80E7}" dt="2022-04-07T18:56:26.667" v="481" actId="165"/>
          <ac:spMkLst>
            <pc:docMk/>
            <pc:sldMk cId="2508173990" sldId="1202"/>
            <ac:spMk id="38" creationId="{433D6CE9-4486-466F-8B73-9C50812402AD}"/>
          </ac:spMkLst>
        </pc:spChg>
        <pc:spChg chg="mod">
          <ac:chgData name="Subramani K" userId="bf009f75-d47a-408b-a678-4666a6eafc4c" providerId="ADAL" clId="{24061184-6205-4817-8DE0-0FFF028F80E7}" dt="2022-04-07T18:56:26.667" v="481" actId="165"/>
          <ac:spMkLst>
            <pc:docMk/>
            <pc:sldMk cId="2508173990" sldId="1202"/>
            <ac:spMk id="39" creationId="{8D66DD37-6F10-4802-B985-F366D68BD578}"/>
          </ac:spMkLst>
        </pc:spChg>
        <pc:spChg chg="del mod topLvl">
          <ac:chgData name="Subramani K" userId="bf009f75-d47a-408b-a678-4666a6eafc4c" providerId="ADAL" clId="{24061184-6205-4817-8DE0-0FFF028F80E7}" dt="2022-04-07T18:56:34.495" v="483" actId="478"/>
          <ac:spMkLst>
            <pc:docMk/>
            <pc:sldMk cId="2508173990" sldId="1202"/>
            <ac:spMk id="42" creationId="{7ECAD6B7-84FD-4698-88F2-52F4B30C7A57}"/>
          </ac:spMkLst>
        </pc:spChg>
        <pc:spChg chg="mod topLvl">
          <ac:chgData name="Subramani K" userId="bf009f75-d47a-408b-a678-4666a6eafc4c" providerId="ADAL" clId="{24061184-6205-4817-8DE0-0FFF028F80E7}" dt="2022-04-07T18:56:26.667" v="481" actId="165"/>
          <ac:spMkLst>
            <pc:docMk/>
            <pc:sldMk cId="2508173990" sldId="1202"/>
            <ac:spMk id="44" creationId="{B218D004-88DA-4F5F-916D-D10D9459DDC1}"/>
          </ac:spMkLst>
        </pc:spChg>
        <pc:spChg chg="mod">
          <ac:chgData name="Subramani K" userId="bf009f75-d47a-408b-a678-4666a6eafc4c" providerId="ADAL" clId="{24061184-6205-4817-8DE0-0FFF028F80E7}" dt="2022-04-07T18:56:26.667" v="481" actId="165"/>
          <ac:spMkLst>
            <pc:docMk/>
            <pc:sldMk cId="2508173990" sldId="1202"/>
            <ac:spMk id="45" creationId="{0A1760D5-691D-4B95-88C2-AF1A0E94F233}"/>
          </ac:spMkLst>
        </pc:spChg>
        <pc:spChg chg="mod">
          <ac:chgData name="Subramani K" userId="bf009f75-d47a-408b-a678-4666a6eafc4c" providerId="ADAL" clId="{24061184-6205-4817-8DE0-0FFF028F80E7}" dt="2022-04-07T18:56:26.667" v="481" actId="165"/>
          <ac:spMkLst>
            <pc:docMk/>
            <pc:sldMk cId="2508173990" sldId="1202"/>
            <ac:spMk id="46" creationId="{8D8A1CE6-394F-4CB1-993A-CCE3F185FB12}"/>
          </ac:spMkLst>
        </pc:spChg>
        <pc:spChg chg="mod">
          <ac:chgData name="Subramani K" userId="bf009f75-d47a-408b-a678-4666a6eafc4c" providerId="ADAL" clId="{24061184-6205-4817-8DE0-0FFF028F80E7}" dt="2022-04-07T18:56:26.667" v="481" actId="165"/>
          <ac:spMkLst>
            <pc:docMk/>
            <pc:sldMk cId="2508173990" sldId="1202"/>
            <ac:spMk id="47" creationId="{FE1560ED-75B3-4124-9F7F-469911EAD6E8}"/>
          </ac:spMkLst>
        </pc:spChg>
        <pc:spChg chg="del mod topLvl">
          <ac:chgData name="Subramani K" userId="bf009f75-d47a-408b-a678-4666a6eafc4c" providerId="ADAL" clId="{24061184-6205-4817-8DE0-0FFF028F80E7}" dt="2022-04-07T18:56:34.495" v="483" actId="478"/>
          <ac:spMkLst>
            <pc:docMk/>
            <pc:sldMk cId="2508173990" sldId="1202"/>
            <ac:spMk id="50" creationId="{800B876E-EA6B-4B72-AE97-45E0AD1C7FB5}"/>
          </ac:spMkLst>
        </pc:spChg>
        <pc:spChg chg="mod topLvl">
          <ac:chgData name="Subramani K" userId="bf009f75-d47a-408b-a678-4666a6eafc4c" providerId="ADAL" clId="{24061184-6205-4817-8DE0-0FFF028F80E7}" dt="2022-04-07T18:56:26.667" v="481" actId="165"/>
          <ac:spMkLst>
            <pc:docMk/>
            <pc:sldMk cId="2508173990" sldId="1202"/>
            <ac:spMk id="52" creationId="{D8CA654E-A9E3-4F39-92FD-FBBB4B1DA699}"/>
          </ac:spMkLst>
        </pc:spChg>
        <pc:spChg chg="mod">
          <ac:chgData name="Subramani K" userId="bf009f75-d47a-408b-a678-4666a6eafc4c" providerId="ADAL" clId="{24061184-6205-4817-8DE0-0FFF028F80E7}" dt="2022-04-07T18:56:26.667" v="481" actId="165"/>
          <ac:spMkLst>
            <pc:docMk/>
            <pc:sldMk cId="2508173990" sldId="1202"/>
            <ac:spMk id="53" creationId="{518B11CD-9D8E-4509-946D-D51635B6E7B3}"/>
          </ac:spMkLst>
        </pc:spChg>
        <pc:spChg chg="mod">
          <ac:chgData name="Subramani K" userId="bf009f75-d47a-408b-a678-4666a6eafc4c" providerId="ADAL" clId="{24061184-6205-4817-8DE0-0FFF028F80E7}" dt="2022-04-07T18:56:26.667" v="481" actId="165"/>
          <ac:spMkLst>
            <pc:docMk/>
            <pc:sldMk cId="2508173990" sldId="1202"/>
            <ac:spMk id="54" creationId="{2F28A818-D515-4877-905B-41382FFDB595}"/>
          </ac:spMkLst>
        </pc:spChg>
        <pc:spChg chg="mod">
          <ac:chgData name="Subramani K" userId="bf009f75-d47a-408b-a678-4666a6eafc4c" providerId="ADAL" clId="{24061184-6205-4817-8DE0-0FFF028F80E7}" dt="2022-04-07T18:56:26.667" v="481" actId="165"/>
          <ac:spMkLst>
            <pc:docMk/>
            <pc:sldMk cId="2508173990" sldId="1202"/>
            <ac:spMk id="55" creationId="{350A8D00-D9A8-4C0D-AAE2-B0F254663B5C}"/>
          </ac:spMkLst>
        </pc:spChg>
        <pc:spChg chg="mod">
          <ac:chgData name="Subramani K" userId="bf009f75-d47a-408b-a678-4666a6eafc4c" providerId="ADAL" clId="{24061184-6205-4817-8DE0-0FFF028F80E7}" dt="2022-04-07T18:54:13.722" v="415" actId="20577"/>
          <ac:spMkLst>
            <pc:docMk/>
            <pc:sldMk cId="2508173990" sldId="1202"/>
            <ac:spMk id="58" creationId="{80EC1139-A85A-4812-8263-BE7CCFF26585}"/>
          </ac:spMkLst>
        </pc:spChg>
        <pc:spChg chg="add mod">
          <ac:chgData name="Subramani K" userId="bf009f75-d47a-408b-a678-4666a6eafc4c" providerId="ADAL" clId="{24061184-6205-4817-8DE0-0FFF028F80E7}" dt="2022-04-07T18:57:30.950" v="502" actId="20577"/>
          <ac:spMkLst>
            <pc:docMk/>
            <pc:sldMk cId="2508173990" sldId="1202"/>
            <ac:spMk id="66" creationId="{ABDDA41A-A3F3-4999-8C67-22302E4D960F}"/>
          </ac:spMkLst>
        </pc:spChg>
        <pc:spChg chg="add mod">
          <ac:chgData name="Subramani K" userId="bf009f75-d47a-408b-a678-4666a6eafc4c" providerId="ADAL" clId="{24061184-6205-4817-8DE0-0FFF028F80E7}" dt="2022-04-07T18:59:58.809" v="594" actId="1076"/>
          <ac:spMkLst>
            <pc:docMk/>
            <pc:sldMk cId="2508173990" sldId="1202"/>
            <ac:spMk id="67" creationId="{58FB30D1-B5F7-4C36-B93A-3881E48D6706}"/>
          </ac:spMkLst>
        </pc:spChg>
        <pc:grpChg chg="del">
          <ac:chgData name="Subramani K" userId="bf009f75-d47a-408b-a678-4666a6eafc4c" providerId="ADAL" clId="{24061184-6205-4817-8DE0-0FFF028F80E7}" dt="2022-04-07T18:56:26.667" v="481" actId="165"/>
          <ac:grpSpMkLst>
            <pc:docMk/>
            <pc:sldMk cId="2508173990" sldId="1202"/>
            <ac:grpSpMk id="23" creationId="{D01A5577-5820-4A12-9C9D-E15303D49CCB}"/>
          </ac:grpSpMkLst>
        </pc:grpChg>
        <pc:grpChg chg="del mod topLvl">
          <ac:chgData name="Subramani K" userId="bf009f75-d47a-408b-a678-4666a6eafc4c" providerId="ADAL" clId="{24061184-6205-4817-8DE0-0FFF028F80E7}" dt="2022-04-07T18:56:30.436" v="482" actId="478"/>
          <ac:grpSpMkLst>
            <pc:docMk/>
            <pc:sldMk cId="2508173990" sldId="1202"/>
            <ac:grpSpMk id="25" creationId="{6B82AAA5-4204-439D-A5CB-7DBBBA35AFBF}"/>
          </ac:grpSpMkLst>
        </pc:grpChg>
        <pc:grpChg chg="del">
          <ac:chgData name="Subramani K" userId="bf009f75-d47a-408b-a678-4666a6eafc4c" providerId="ADAL" clId="{24061184-6205-4817-8DE0-0FFF028F80E7}" dt="2022-04-07T18:56:26.667" v="481" actId="165"/>
          <ac:grpSpMkLst>
            <pc:docMk/>
            <pc:sldMk cId="2508173990" sldId="1202"/>
            <ac:grpSpMk id="33" creationId="{0B93414D-951B-4AD3-BB9C-9D2EA19C8770}"/>
          </ac:grpSpMkLst>
        </pc:grpChg>
        <pc:grpChg chg="del mod topLvl">
          <ac:chgData name="Subramani K" userId="bf009f75-d47a-408b-a678-4666a6eafc4c" providerId="ADAL" clId="{24061184-6205-4817-8DE0-0FFF028F80E7}" dt="2022-04-07T18:56:30.436" v="482" actId="478"/>
          <ac:grpSpMkLst>
            <pc:docMk/>
            <pc:sldMk cId="2508173990" sldId="1202"/>
            <ac:grpSpMk id="35" creationId="{B71D3B73-CB05-4C68-A9B2-58F77CEA0C17}"/>
          </ac:grpSpMkLst>
        </pc:grpChg>
        <pc:grpChg chg="del">
          <ac:chgData name="Subramani K" userId="bf009f75-d47a-408b-a678-4666a6eafc4c" providerId="ADAL" clId="{24061184-6205-4817-8DE0-0FFF028F80E7}" dt="2022-04-07T18:56:26.667" v="481" actId="165"/>
          <ac:grpSpMkLst>
            <pc:docMk/>
            <pc:sldMk cId="2508173990" sldId="1202"/>
            <ac:grpSpMk id="41" creationId="{A97582DD-110D-4C91-B040-EFC470078CEB}"/>
          </ac:grpSpMkLst>
        </pc:grpChg>
        <pc:grpChg chg="del mod topLvl">
          <ac:chgData name="Subramani K" userId="bf009f75-d47a-408b-a678-4666a6eafc4c" providerId="ADAL" clId="{24061184-6205-4817-8DE0-0FFF028F80E7}" dt="2022-04-07T18:56:30.436" v="482" actId="478"/>
          <ac:grpSpMkLst>
            <pc:docMk/>
            <pc:sldMk cId="2508173990" sldId="1202"/>
            <ac:grpSpMk id="43" creationId="{EFE9DF6C-1F22-4DF7-B581-14D63C9AAF8F}"/>
          </ac:grpSpMkLst>
        </pc:grpChg>
        <pc:grpChg chg="del">
          <ac:chgData name="Subramani K" userId="bf009f75-d47a-408b-a678-4666a6eafc4c" providerId="ADAL" clId="{24061184-6205-4817-8DE0-0FFF028F80E7}" dt="2022-04-07T18:56:26.667" v="481" actId="165"/>
          <ac:grpSpMkLst>
            <pc:docMk/>
            <pc:sldMk cId="2508173990" sldId="1202"/>
            <ac:grpSpMk id="49" creationId="{B86CA52F-C3E3-4D34-AFA4-246B4FA5E8A1}"/>
          </ac:grpSpMkLst>
        </pc:grpChg>
        <pc:grpChg chg="del mod topLvl">
          <ac:chgData name="Subramani K" userId="bf009f75-d47a-408b-a678-4666a6eafc4c" providerId="ADAL" clId="{24061184-6205-4817-8DE0-0FFF028F80E7}" dt="2022-04-07T18:56:30.436" v="482" actId="478"/>
          <ac:grpSpMkLst>
            <pc:docMk/>
            <pc:sldMk cId="2508173990" sldId="1202"/>
            <ac:grpSpMk id="51" creationId="{0C12D049-9ACC-48DC-82E3-A4FCFD47CFCC}"/>
          </ac:grpSpMkLst>
        </pc:grpChg>
        <pc:picChg chg="add mod ord">
          <ac:chgData name="Subramani K" userId="bf009f75-d47a-408b-a678-4666a6eafc4c" providerId="ADAL" clId="{24061184-6205-4817-8DE0-0FFF028F80E7}" dt="2022-04-07T18:57:02.552" v="499" actId="1036"/>
          <ac:picMkLst>
            <pc:docMk/>
            <pc:sldMk cId="2508173990" sldId="1202"/>
            <ac:picMk id="3" creationId="{C4441BB5-4B31-477C-B190-F258785B7DA7}"/>
          </ac:picMkLst>
        </pc:picChg>
        <pc:picChg chg="mod">
          <ac:chgData name="Subramani K" userId="bf009f75-d47a-408b-a678-4666a6eafc4c" providerId="ADAL" clId="{24061184-6205-4817-8DE0-0FFF028F80E7}" dt="2022-04-07T18:56:26.667" v="481" actId="165"/>
          <ac:picMkLst>
            <pc:docMk/>
            <pc:sldMk cId="2508173990" sldId="1202"/>
            <ac:picMk id="32" creationId="{47FAEC51-E9D5-422D-84ED-5141C74ECEC8}"/>
          </ac:picMkLst>
        </pc:picChg>
        <pc:picChg chg="mod">
          <ac:chgData name="Subramani K" userId="bf009f75-d47a-408b-a678-4666a6eafc4c" providerId="ADAL" clId="{24061184-6205-4817-8DE0-0FFF028F80E7}" dt="2022-04-07T18:56:26.667" v="481" actId="165"/>
          <ac:picMkLst>
            <pc:docMk/>
            <pc:sldMk cId="2508173990" sldId="1202"/>
            <ac:picMk id="40" creationId="{013AA600-1297-43A3-8E32-87A6D93B70ED}"/>
          </ac:picMkLst>
        </pc:picChg>
        <pc:picChg chg="mod">
          <ac:chgData name="Subramani K" userId="bf009f75-d47a-408b-a678-4666a6eafc4c" providerId="ADAL" clId="{24061184-6205-4817-8DE0-0FFF028F80E7}" dt="2022-04-07T18:56:26.667" v="481" actId="165"/>
          <ac:picMkLst>
            <pc:docMk/>
            <pc:sldMk cId="2508173990" sldId="1202"/>
            <ac:picMk id="48" creationId="{4218E633-7306-4F0F-91A5-4FF5523EAB6C}"/>
          </ac:picMkLst>
        </pc:picChg>
        <pc:picChg chg="mod">
          <ac:chgData name="Subramani K" userId="bf009f75-d47a-408b-a678-4666a6eafc4c" providerId="ADAL" clId="{24061184-6205-4817-8DE0-0FFF028F80E7}" dt="2022-04-07T18:56:26.667" v="481" actId="165"/>
          <ac:picMkLst>
            <pc:docMk/>
            <pc:sldMk cId="2508173990" sldId="1202"/>
            <ac:picMk id="56" creationId="{1E5301A9-9004-4F08-8918-1093812B26E3}"/>
          </ac:picMkLst>
        </pc:picChg>
        <pc:picChg chg="add del mod">
          <ac:chgData name="Subramani K" userId="bf009f75-d47a-408b-a678-4666a6eafc4c" providerId="ADAL" clId="{24061184-6205-4817-8DE0-0FFF028F80E7}" dt="2022-04-07T18:57:45.855" v="506" actId="478"/>
          <ac:picMkLst>
            <pc:docMk/>
            <pc:sldMk cId="2508173990" sldId="1202"/>
            <ac:picMk id="62" creationId="{0D84D3A8-BD02-4564-BDFC-8AB1D448C479}"/>
          </ac:picMkLst>
        </pc:picChg>
        <pc:picChg chg="add mod">
          <ac:chgData name="Subramani K" userId="bf009f75-d47a-408b-a678-4666a6eafc4c" providerId="ADAL" clId="{24061184-6205-4817-8DE0-0FFF028F80E7}" dt="2022-04-07T18:57:02.552" v="499" actId="1036"/>
          <ac:picMkLst>
            <pc:docMk/>
            <pc:sldMk cId="2508173990" sldId="1202"/>
            <ac:picMk id="63" creationId="{3F16F4BA-C58C-41A4-AAE6-EC6AFC8A94BD}"/>
          </ac:picMkLst>
        </pc:picChg>
        <pc:picChg chg="add mod">
          <ac:chgData name="Subramani K" userId="bf009f75-d47a-408b-a678-4666a6eafc4c" providerId="ADAL" clId="{24061184-6205-4817-8DE0-0FFF028F80E7}" dt="2022-04-07T18:57:02.552" v="499" actId="1036"/>
          <ac:picMkLst>
            <pc:docMk/>
            <pc:sldMk cId="2508173990" sldId="1202"/>
            <ac:picMk id="64" creationId="{D3E72F1B-120C-4775-A43F-7CC9D0DDCBEA}"/>
          </ac:picMkLst>
        </pc:picChg>
        <pc:picChg chg="add mod">
          <ac:chgData name="Subramani K" userId="bf009f75-d47a-408b-a678-4666a6eafc4c" providerId="ADAL" clId="{24061184-6205-4817-8DE0-0FFF028F80E7}" dt="2022-04-07T18:57:02.552" v="499" actId="1036"/>
          <ac:picMkLst>
            <pc:docMk/>
            <pc:sldMk cId="2508173990" sldId="1202"/>
            <ac:picMk id="65" creationId="{8F85E042-BD0F-4611-AC6D-61D5691F7E30}"/>
          </ac:picMkLst>
        </pc:picChg>
      </pc:sldChg>
      <pc:sldChg chg="addSp delSp modSp mod">
        <pc:chgData name="Subramani K" userId="bf009f75-d47a-408b-a678-4666a6eafc4c" providerId="ADAL" clId="{24061184-6205-4817-8DE0-0FFF028F80E7}" dt="2022-04-07T19:01:10.361" v="641" actId="1035"/>
        <pc:sldMkLst>
          <pc:docMk/>
          <pc:sldMk cId="2285015065" sldId="1203"/>
        </pc:sldMkLst>
        <pc:spChg chg="add mod">
          <ac:chgData name="Subramani K" userId="bf009f75-d47a-408b-a678-4666a6eafc4c" providerId="ADAL" clId="{24061184-6205-4817-8DE0-0FFF028F80E7}" dt="2022-04-07T19:01:06.051" v="637" actId="1036"/>
          <ac:spMkLst>
            <pc:docMk/>
            <pc:sldMk cId="2285015065" sldId="1203"/>
            <ac:spMk id="8" creationId="{C41CE023-1BFE-4872-B3A9-A78B9E65C56C}"/>
          </ac:spMkLst>
        </pc:spChg>
        <pc:spChg chg="add mod">
          <ac:chgData name="Subramani K" userId="bf009f75-d47a-408b-a678-4666a6eafc4c" providerId="ADAL" clId="{24061184-6205-4817-8DE0-0FFF028F80E7}" dt="2022-04-07T19:01:06.051" v="637" actId="1036"/>
          <ac:spMkLst>
            <pc:docMk/>
            <pc:sldMk cId="2285015065" sldId="1203"/>
            <ac:spMk id="9" creationId="{23C8286F-68EC-4948-B96B-80A695F2CDB7}"/>
          </ac:spMkLst>
        </pc:spChg>
        <pc:spChg chg="add mod">
          <ac:chgData name="Subramani K" userId="bf009f75-d47a-408b-a678-4666a6eafc4c" providerId="ADAL" clId="{24061184-6205-4817-8DE0-0FFF028F80E7}" dt="2022-04-07T19:01:00.536" v="630" actId="1076"/>
          <ac:spMkLst>
            <pc:docMk/>
            <pc:sldMk cId="2285015065" sldId="1203"/>
            <ac:spMk id="10" creationId="{AAF34AE8-15E6-4F75-8509-19B839EF6B98}"/>
          </ac:spMkLst>
        </pc:spChg>
        <pc:spChg chg="add mod">
          <ac:chgData name="Subramani K" userId="bf009f75-d47a-408b-a678-4666a6eafc4c" providerId="ADAL" clId="{24061184-6205-4817-8DE0-0FFF028F80E7}" dt="2022-04-07T19:01:00.536" v="630" actId="1076"/>
          <ac:spMkLst>
            <pc:docMk/>
            <pc:sldMk cId="2285015065" sldId="1203"/>
            <ac:spMk id="12" creationId="{297A8F4B-0601-4022-8D8C-E972FB5B2382}"/>
          </ac:spMkLst>
        </pc:spChg>
        <pc:spChg chg="add mod">
          <ac:chgData name="Subramani K" userId="bf009f75-d47a-408b-a678-4666a6eafc4c" providerId="ADAL" clId="{24061184-6205-4817-8DE0-0FFF028F80E7}" dt="2022-04-07T19:01:10.361" v="641" actId="1035"/>
          <ac:spMkLst>
            <pc:docMk/>
            <pc:sldMk cId="2285015065" sldId="1203"/>
            <ac:spMk id="13" creationId="{77B1F52D-26E6-484E-9E07-1D4C9AFB0B12}"/>
          </ac:spMkLst>
        </pc:spChg>
        <pc:spChg chg="add mod">
          <ac:chgData name="Subramani K" userId="bf009f75-d47a-408b-a678-4666a6eafc4c" providerId="ADAL" clId="{24061184-6205-4817-8DE0-0FFF028F80E7}" dt="2022-04-07T19:01:10.361" v="641" actId="1035"/>
          <ac:spMkLst>
            <pc:docMk/>
            <pc:sldMk cId="2285015065" sldId="1203"/>
            <ac:spMk id="15" creationId="{7882CD0F-3E5E-441B-872F-320ADB95E3D7}"/>
          </ac:spMkLst>
        </pc:spChg>
        <pc:spChg chg="mod">
          <ac:chgData name="Subramani K" userId="bf009f75-d47a-408b-a678-4666a6eafc4c" providerId="ADAL" clId="{24061184-6205-4817-8DE0-0FFF028F80E7}" dt="2022-04-07T19:00:51.159" v="626" actId="14100"/>
          <ac:spMkLst>
            <pc:docMk/>
            <pc:sldMk cId="2285015065" sldId="1203"/>
            <ac:spMk id="20" creationId="{F147415D-E16C-445C-9A1D-C2D143C1E294}"/>
          </ac:spMkLst>
        </pc:spChg>
        <pc:spChg chg="mod">
          <ac:chgData name="Subramani K" userId="bf009f75-d47a-408b-a678-4666a6eafc4c" providerId="ADAL" clId="{24061184-6205-4817-8DE0-0FFF028F80E7}" dt="2022-04-07T19:00:45.150" v="624" actId="1035"/>
          <ac:spMkLst>
            <pc:docMk/>
            <pc:sldMk cId="2285015065" sldId="1203"/>
            <ac:spMk id="21" creationId="{6F7C91BE-B61F-48F4-92AA-1F820DE4EF90}"/>
          </ac:spMkLst>
        </pc:spChg>
        <pc:spChg chg="del">
          <ac:chgData name="Subramani K" userId="bf009f75-d47a-408b-a678-4666a6eafc4c" providerId="ADAL" clId="{24061184-6205-4817-8DE0-0FFF028F80E7}" dt="2022-04-07T19:00:34.475" v="605" actId="478"/>
          <ac:spMkLst>
            <pc:docMk/>
            <pc:sldMk cId="2285015065" sldId="1203"/>
            <ac:spMk id="22" creationId="{C25CF31D-ADAC-4DA9-868B-1855F1803D55}"/>
          </ac:spMkLst>
        </pc:spChg>
        <pc:spChg chg="del">
          <ac:chgData name="Subramani K" userId="bf009f75-d47a-408b-a678-4666a6eafc4c" providerId="ADAL" clId="{24061184-6205-4817-8DE0-0FFF028F80E7}" dt="2022-04-07T19:00:36.904" v="606" actId="478"/>
          <ac:spMkLst>
            <pc:docMk/>
            <pc:sldMk cId="2285015065" sldId="1203"/>
            <ac:spMk id="27" creationId="{B38438DC-8F79-4707-9926-890E97655C06}"/>
          </ac:spMkLst>
        </pc:spChg>
      </pc:sldChg>
      <pc:sldChg chg="del">
        <pc:chgData name="Subramani K" userId="bf009f75-d47a-408b-a678-4666a6eafc4c" providerId="ADAL" clId="{24061184-6205-4817-8DE0-0FFF028F80E7}" dt="2022-04-07T19:01:13.741" v="642" actId="47"/>
        <pc:sldMkLst>
          <pc:docMk/>
          <pc:sldMk cId="3675761090" sldId="1204"/>
        </pc:sldMkLst>
      </pc:sldChg>
      <pc:sldChg chg="addSp delSp modSp add mod">
        <pc:chgData name="Subramani K" userId="bf009f75-d47a-408b-a678-4666a6eafc4c" providerId="ADAL" clId="{24061184-6205-4817-8DE0-0FFF028F80E7}" dt="2022-04-07T19:06:25.172" v="693"/>
        <pc:sldMkLst>
          <pc:docMk/>
          <pc:sldMk cId="186046281" sldId="1205"/>
        </pc:sldMkLst>
        <pc:spChg chg="add del mod">
          <ac:chgData name="Subramani K" userId="bf009f75-d47a-408b-a678-4666a6eafc4c" providerId="ADAL" clId="{24061184-6205-4817-8DE0-0FFF028F80E7}" dt="2022-04-07T19:00:01.699" v="595" actId="478"/>
          <ac:spMkLst>
            <pc:docMk/>
            <pc:sldMk cId="186046281" sldId="1205"/>
            <ac:spMk id="2" creationId="{AD76BF80-4A57-444B-A4E3-30F11EA30070}"/>
          </ac:spMkLst>
        </pc:spChg>
        <pc:spChg chg="mod">
          <ac:chgData name="Subramani K" userId="bf009f75-d47a-408b-a678-4666a6eafc4c" providerId="ADAL" clId="{24061184-6205-4817-8DE0-0FFF028F80E7}" dt="2022-04-07T19:06:25.172" v="693"/>
          <ac:spMkLst>
            <pc:docMk/>
            <pc:sldMk cId="186046281" sldId="1205"/>
            <ac:spMk id="9" creationId="{B7E2EC3C-9883-47AA-9BD1-48DE0A1C8C38}"/>
          </ac:spMkLst>
        </pc:spChg>
        <pc:spChg chg="add mod">
          <ac:chgData name="Subramani K" userId="bf009f75-d47a-408b-a678-4666a6eafc4c" providerId="ADAL" clId="{24061184-6205-4817-8DE0-0FFF028F80E7}" dt="2022-04-07T19:00:06.275" v="602" actId="20577"/>
          <ac:spMkLst>
            <pc:docMk/>
            <pc:sldMk cId="186046281" sldId="1205"/>
            <ac:spMk id="27" creationId="{92972604-99E1-4063-88DD-2F0540F1BDD3}"/>
          </ac:spMkLst>
        </pc:spChg>
        <pc:picChg chg="del">
          <ac:chgData name="Subramani K" userId="bf009f75-d47a-408b-a678-4666a6eafc4c" providerId="ADAL" clId="{24061184-6205-4817-8DE0-0FFF028F80E7}" dt="2022-04-07T18:58:43.710" v="512" actId="478"/>
          <ac:picMkLst>
            <pc:docMk/>
            <pc:sldMk cId="186046281" sldId="1205"/>
            <ac:picMk id="3" creationId="{C4441BB5-4B31-477C-B190-F258785B7DA7}"/>
          </ac:picMkLst>
        </pc:picChg>
        <pc:picChg chg="add mod">
          <ac:chgData name="Subramani K" userId="bf009f75-d47a-408b-a678-4666a6eafc4c" providerId="ADAL" clId="{24061184-6205-4817-8DE0-0FFF028F80E7}" dt="2022-04-07T18:59:07.239" v="534" actId="1037"/>
          <ac:picMkLst>
            <pc:docMk/>
            <pc:sldMk cId="186046281" sldId="1205"/>
            <ac:picMk id="22" creationId="{6D6D3B42-0319-4950-9D86-89D5EF01547E}"/>
          </ac:picMkLst>
        </pc:picChg>
        <pc:picChg chg="add mod">
          <ac:chgData name="Subramani K" userId="bf009f75-d47a-408b-a678-4666a6eafc4c" providerId="ADAL" clId="{24061184-6205-4817-8DE0-0FFF028F80E7}" dt="2022-04-07T18:59:05.071" v="530" actId="1038"/>
          <ac:picMkLst>
            <pc:docMk/>
            <pc:sldMk cId="186046281" sldId="1205"/>
            <ac:picMk id="23" creationId="{8EC530E9-5B31-4615-895E-8B2297739E1D}"/>
          </ac:picMkLst>
        </pc:picChg>
        <pc:picChg chg="add mod">
          <ac:chgData name="Subramani K" userId="bf009f75-d47a-408b-a678-4666a6eafc4c" providerId="ADAL" clId="{24061184-6205-4817-8DE0-0FFF028F80E7}" dt="2022-04-07T18:59:02.128" v="521" actId="1037"/>
          <ac:picMkLst>
            <pc:docMk/>
            <pc:sldMk cId="186046281" sldId="1205"/>
            <ac:picMk id="24" creationId="{DD536E4E-896E-4874-8175-F57267834F70}"/>
          </ac:picMkLst>
        </pc:picChg>
        <pc:picChg chg="del">
          <ac:chgData name="Subramani K" userId="bf009f75-d47a-408b-a678-4666a6eafc4c" providerId="ADAL" clId="{24061184-6205-4817-8DE0-0FFF028F80E7}" dt="2022-04-07T18:58:43.710" v="512" actId="478"/>
          <ac:picMkLst>
            <pc:docMk/>
            <pc:sldMk cId="186046281" sldId="1205"/>
            <ac:picMk id="63" creationId="{3F16F4BA-C58C-41A4-AAE6-EC6AFC8A94BD}"/>
          </ac:picMkLst>
        </pc:picChg>
        <pc:picChg chg="del">
          <ac:chgData name="Subramani K" userId="bf009f75-d47a-408b-a678-4666a6eafc4c" providerId="ADAL" clId="{24061184-6205-4817-8DE0-0FFF028F80E7}" dt="2022-04-07T18:58:43.710" v="512" actId="478"/>
          <ac:picMkLst>
            <pc:docMk/>
            <pc:sldMk cId="186046281" sldId="1205"/>
            <ac:picMk id="64" creationId="{D3E72F1B-120C-4775-A43F-7CC9D0DDCBEA}"/>
          </ac:picMkLst>
        </pc:picChg>
        <pc:picChg chg="del">
          <ac:chgData name="Subramani K" userId="bf009f75-d47a-408b-a678-4666a6eafc4c" providerId="ADAL" clId="{24061184-6205-4817-8DE0-0FFF028F80E7}" dt="2022-04-07T18:58:43.710" v="512" actId="478"/>
          <ac:picMkLst>
            <pc:docMk/>
            <pc:sldMk cId="186046281" sldId="1205"/>
            <ac:picMk id="65" creationId="{8F85E042-BD0F-4611-AC6D-61D5691F7E30}"/>
          </ac:picMkLst>
        </pc:picChg>
        <pc:picChg chg="add mod">
          <ac:chgData name="Subramani K" userId="bf009f75-d47a-408b-a678-4666a6eafc4c" providerId="ADAL" clId="{24061184-6205-4817-8DE0-0FFF028F80E7}" dt="2022-04-07T18:59:09.157" v="535" actId="1038"/>
          <ac:picMkLst>
            <pc:docMk/>
            <pc:sldMk cId="186046281" sldId="1205"/>
            <ac:picMk id="1026" creationId="{DFF837CA-A8B9-4E47-8A37-623DFFEBD49E}"/>
          </ac:picMkLst>
        </pc:picChg>
      </pc:sldChg>
      <pc:sldChg chg="addSp delSp modSp add mod">
        <pc:chgData name="Subramani K" userId="bf009f75-d47a-408b-a678-4666a6eafc4c" providerId="ADAL" clId="{24061184-6205-4817-8DE0-0FFF028F80E7}" dt="2022-04-07T19:06:29.924" v="694" actId="478"/>
        <pc:sldMkLst>
          <pc:docMk/>
          <pc:sldMk cId="2974886625" sldId="1206"/>
        </pc:sldMkLst>
        <pc:spChg chg="del">
          <ac:chgData name="Subramani K" userId="bf009f75-d47a-408b-a678-4666a6eafc4c" providerId="ADAL" clId="{24061184-6205-4817-8DE0-0FFF028F80E7}" dt="2022-04-07T19:06:29.924" v="694" actId="478"/>
          <ac:spMkLst>
            <pc:docMk/>
            <pc:sldMk cId="2974886625" sldId="1206"/>
            <ac:spMk id="9" creationId="{B7E2EC3C-9883-47AA-9BD1-48DE0A1C8C38}"/>
          </ac:spMkLst>
        </pc:spChg>
        <pc:spChg chg="del">
          <ac:chgData name="Subramani K" userId="bf009f75-d47a-408b-a678-4666a6eafc4c" providerId="ADAL" clId="{24061184-6205-4817-8DE0-0FFF028F80E7}" dt="2022-04-07T19:06:29.924" v="694" actId="478"/>
          <ac:spMkLst>
            <pc:docMk/>
            <pc:sldMk cId="2974886625" sldId="1206"/>
            <ac:spMk id="12" creationId="{B4BEA475-7A09-41F4-B29E-D01CEF32D3D4}"/>
          </ac:spMkLst>
        </pc:spChg>
        <pc:spChg chg="mod">
          <ac:chgData name="Subramani K" userId="bf009f75-d47a-408b-a678-4666a6eafc4c" providerId="ADAL" clId="{24061184-6205-4817-8DE0-0FFF028F80E7}" dt="2022-04-07T19:01:48.119" v="662" actId="20577"/>
          <ac:spMkLst>
            <pc:docMk/>
            <pc:sldMk cId="2974886625" sldId="1206"/>
            <ac:spMk id="30" creationId="{A7F3710A-8EE6-42B3-9C88-7DEAD57D2295}"/>
          </ac:spMkLst>
        </pc:spChg>
        <pc:spChg chg="add mod ord">
          <ac:chgData name="Subramani K" userId="bf009f75-d47a-408b-a678-4666a6eafc4c" providerId="ADAL" clId="{24061184-6205-4817-8DE0-0FFF028F80E7}" dt="2022-04-07T19:03:24.080" v="673" actId="167"/>
          <ac:spMkLst>
            <pc:docMk/>
            <pc:sldMk cId="2974886625" sldId="1206"/>
            <ac:spMk id="35" creationId="{0D0F2E0D-A3A4-402F-9519-2C290C0ECBBD}"/>
          </ac:spMkLst>
        </pc:spChg>
        <pc:spChg chg="add mod">
          <ac:chgData name="Subramani K" userId="bf009f75-d47a-408b-a678-4666a6eafc4c" providerId="ADAL" clId="{24061184-6205-4817-8DE0-0FFF028F80E7}" dt="2022-04-07T19:03:17.720" v="670" actId="1076"/>
          <ac:spMkLst>
            <pc:docMk/>
            <pc:sldMk cId="2974886625" sldId="1206"/>
            <ac:spMk id="36" creationId="{715984BC-AFD0-465C-917C-36A368AC9E48}"/>
          </ac:spMkLst>
        </pc:spChg>
        <pc:spChg chg="mod topLvl">
          <ac:chgData name="Subramani K" userId="bf009f75-d47a-408b-a678-4666a6eafc4c" providerId="ADAL" clId="{24061184-6205-4817-8DE0-0FFF028F80E7}" dt="2022-04-07T19:03:35.322" v="677" actId="164"/>
          <ac:spMkLst>
            <pc:docMk/>
            <pc:sldMk cId="2974886625" sldId="1206"/>
            <ac:spMk id="46" creationId="{2E4B71AC-C220-48FC-B962-766896C0B170}"/>
          </ac:spMkLst>
        </pc:spChg>
        <pc:spChg chg="mod topLvl">
          <ac:chgData name="Subramani K" userId="bf009f75-d47a-408b-a678-4666a6eafc4c" providerId="ADAL" clId="{24061184-6205-4817-8DE0-0FFF028F80E7}" dt="2022-04-07T19:03:35.322" v="677" actId="164"/>
          <ac:spMkLst>
            <pc:docMk/>
            <pc:sldMk cId="2974886625" sldId="1206"/>
            <ac:spMk id="47" creationId="{BDA086D6-938A-41EC-94D9-F34166B8649D}"/>
          </ac:spMkLst>
        </pc:spChg>
        <pc:spChg chg="del mod topLvl">
          <ac:chgData name="Subramani K" userId="bf009f75-d47a-408b-a678-4666a6eafc4c" providerId="ADAL" clId="{24061184-6205-4817-8DE0-0FFF028F80E7}" dt="2022-04-07T19:03:06.249" v="668" actId="478"/>
          <ac:spMkLst>
            <pc:docMk/>
            <pc:sldMk cId="2974886625" sldId="1206"/>
            <ac:spMk id="48" creationId="{D710028C-B5CB-4A58-8D04-5C0F2E5C5B6F}"/>
          </ac:spMkLst>
        </pc:spChg>
        <pc:spChg chg="mod">
          <ac:chgData name="Subramani K" userId="bf009f75-d47a-408b-a678-4666a6eafc4c" providerId="ADAL" clId="{24061184-6205-4817-8DE0-0FFF028F80E7}" dt="2022-04-07T19:03:39.988" v="684" actId="1036"/>
          <ac:spMkLst>
            <pc:docMk/>
            <pc:sldMk cId="2974886625" sldId="1206"/>
            <ac:spMk id="55" creationId="{6FC30419-8508-4324-9CB5-DFFA9EA8B04A}"/>
          </ac:spMkLst>
        </pc:spChg>
        <pc:spChg chg="mod">
          <ac:chgData name="Subramani K" userId="bf009f75-d47a-408b-a678-4666a6eafc4c" providerId="ADAL" clId="{24061184-6205-4817-8DE0-0FFF028F80E7}" dt="2022-04-07T19:03:39.988" v="684" actId="1036"/>
          <ac:spMkLst>
            <pc:docMk/>
            <pc:sldMk cId="2974886625" sldId="1206"/>
            <ac:spMk id="56" creationId="{67FEA691-BFB2-431A-9E79-1EDAA36405C0}"/>
          </ac:spMkLst>
        </pc:spChg>
        <pc:spChg chg="add mod">
          <ac:chgData name="Subramani K" userId="bf009f75-d47a-408b-a678-4666a6eafc4c" providerId="ADAL" clId="{24061184-6205-4817-8DE0-0FFF028F80E7}" dt="2022-04-07T19:03:17.720" v="670" actId="1076"/>
          <ac:spMkLst>
            <pc:docMk/>
            <pc:sldMk cId="2974886625" sldId="1206"/>
            <ac:spMk id="57" creationId="{C4264BB1-610F-4EEF-8CB8-9B2D9D724E8D}"/>
          </ac:spMkLst>
        </pc:spChg>
        <pc:spChg chg="add mod">
          <ac:chgData name="Subramani K" userId="bf009f75-d47a-408b-a678-4666a6eafc4c" providerId="ADAL" clId="{24061184-6205-4817-8DE0-0FFF028F80E7}" dt="2022-04-07T19:03:17.720" v="670" actId="1076"/>
          <ac:spMkLst>
            <pc:docMk/>
            <pc:sldMk cId="2974886625" sldId="1206"/>
            <ac:spMk id="58" creationId="{42802A8C-F2C2-44EC-AB7C-AA1CA46E5D7B}"/>
          </ac:spMkLst>
        </pc:spChg>
        <pc:spChg chg="mod">
          <ac:chgData name="Subramani K" userId="bf009f75-d47a-408b-a678-4666a6eafc4c" providerId="ADAL" clId="{24061184-6205-4817-8DE0-0FFF028F80E7}" dt="2022-04-07T19:03:48.659" v="686"/>
          <ac:spMkLst>
            <pc:docMk/>
            <pc:sldMk cId="2974886625" sldId="1206"/>
            <ac:spMk id="64" creationId="{63FE7987-BEFB-451F-B412-F78C74A73B0E}"/>
          </ac:spMkLst>
        </pc:spChg>
        <pc:spChg chg="mod">
          <ac:chgData name="Subramani K" userId="bf009f75-d47a-408b-a678-4666a6eafc4c" providerId="ADAL" clId="{24061184-6205-4817-8DE0-0FFF028F80E7}" dt="2022-04-07T19:03:48.659" v="686"/>
          <ac:spMkLst>
            <pc:docMk/>
            <pc:sldMk cId="2974886625" sldId="1206"/>
            <ac:spMk id="65" creationId="{9A8209EC-B072-4E97-A5BD-89F4C48D1D29}"/>
          </ac:spMkLst>
        </pc:spChg>
        <pc:spChg chg="mod">
          <ac:chgData name="Subramani K" userId="bf009f75-d47a-408b-a678-4666a6eafc4c" providerId="ADAL" clId="{24061184-6205-4817-8DE0-0FFF028F80E7}" dt="2022-04-07T19:03:54.168" v="688"/>
          <ac:spMkLst>
            <pc:docMk/>
            <pc:sldMk cId="2974886625" sldId="1206"/>
            <ac:spMk id="67" creationId="{1CE34700-2501-46DD-9E2D-819BE787F3FD}"/>
          </ac:spMkLst>
        </pc:spChg>
        <pc:spChg chg="mod">
          <ac:chgData name="Subramani K" userId="bf009f75-d47a-408b-a678-4666a6eafc4c" providerId="ADAL" clId="{24061184-6205-4817-8DE0-0FFF028F80E7}" dt="2022-04-07T19:03:54.168" v="688"/>
          <ac:spMkLst>
            <pc:docMk/>
            <pc:sldMk cId="2974886625" sldId="1206"/>
            <ac:spMk id="68" creationId="{C1248685-3B50-4AC8-8CF2-F0797ACD532A}"/>
          </ac:spMkLst>
        </pc:spChg>
        <pc:spChg chg="mod">
          <ac:chgData name="Subramani K" userId="bf009f75-d47a-408b-a678-4666a6eafc4c" providerId="ADAL" clId="{24061184-6205-4817-8DE0-0FFF028F80E7}" dt="2022-04-07T19:04:02.709" v="690"/>
          <ac:spMkLst>
            <pc:docMk/>
            <pc:sldMk cId="2974886625" sldId="1206"/>
            <ac:spMk id="70" creationId="{81AB16C6-07C4-4C92-B1C5-C554C096E48C}"/>
          </ac:spMkLst>
        </pc:spChg>
        <pc:spChg chg="mod">
          <ac:chgData name="Subramani K" userId="bf009f75-d47a-408b-a678-4666a6eafc4c" providerId="ADAL" clId="{24061184-6205-4817-8DE0-0FFF028F80E7}" dt="2022-04-07T19:04:02.709" v="690"/>
          <ac:spMkLst>
            <pc:docMk/>
            <pc:sldMk cId="2974886625" sldId="1206"/>
            <ac:spMk id="71" creationId="{7E382CB3-EB33-47B3-A531-581A75EFC143}"/>
          </ac:spMkLst>
        </pc:spChg>
        <pc:grpChg chg="add mod">
          <ac:chgData name="Subramani K" userId="bf009f75-d47a-408b-a678-4666a6eafc4c" providerId="ADAL" clId="{24061184-6205-4817-8DE0-0FFF028F80E7}" dt="2022-04-07T19:03:35.322" v="677" actId="164"/>
          <ac:grpSpMkLst>
            <pc:docMk/>
            <pc:sldMk cId="2974886625" sldId="1206"/>
            <ac:grpSpMk id="2" creationId="{384DD0E1-0FB1-4E63-BA93-E7E0F9B0291E}"/>
          </ac:grpSpMkLst>
        </pc:grpChg>
        <pc:grpChg chg="add del">
          <ac:chgData name="Subramani K" userId="bf009f75-d47a-408b-a678-4666a6eafc4c" providerId="ADAL" clId="{24061184-6205-4817-8DE0-0FFF028F80E7}" dt="2022-04-07T19:02:59.838" v="666" actId="478"/>
          <ac:grpSpMkLst>
            <pc:docMk/>
            <pc:sldMk cId="2974886625" sldId="1206"/>
            <ac:grpSpMk id="31" creationId="{1FDC16F1-F83C-4874-8E15-4EE0BE06DD01}"/>
          </ac:grpSpMkLst>
        </pc:grpChg>
        <pc:grpChg chg="add del">
          <ac:chgData name="Subramani K" userId="bf009f75-d47a-408b-a678-4666a6eafc4c" providerId="ADAL" clId="{24061184-6205-4817-8DE0-0FFF028F80E7}" dt="2022-04-07T19:02:59.838" v="666" actId="478"/>
          <ac:grpSpMkLst>
            <pc:docMk/>
            <pc:sldMk cId="2974886625" sldId="1206"/>
            <ac:grpSpMk id="40" creationId="{F0EABFED-BB8F-4562-905A-795911A5BA3E}"/>
          </ac:grpSpMkLst>
        </pc:grpChg>
        <pc:grpChg chg="add del">
          <ac:chgData name="Subramani K" userId="bf009f75-d47a-408b-a678-4666a6eafc4c" providerId="ADAL" clId="{24061184-6205-4817-8DE0-0FFF028F80E7}" dt="2022-04-07T19:03:04.151" v="667" actId="165"/>
          <ac:grpSpMkLst>
            <pc:docMk/>
            <pc:sldMk cId="2974886625" sldId="1206"/>
            <ac:grpSpMk id="45" creationId="{AF2A5D50-BF12-41E6-9D69-58605BCDA82B}"/>
          </ac:grpSpMkLst>
        </pc:grpChg>
        <pc:grpChg chg="add del">
          <ac:chgData name="Subramani K" userId="bf009f75-d47a-408b-a678-4666a6eafc4c" providerId="ADAL" clId="{24061184-6205-4817-8DE0-0FFF028F80E7}" dt="2022-04-07T19:02:59.838" v="666" actId="478"/>
          <ac:grpSpMkLst>
            <pc:docMk/>
            <pc:sldMk cId="2974886625" sldId="1206"/>
            <ac:grpSpMk id="50" creationId="{F2E9B5FB-E077-4ACE-A34F-44523A396CDF}"/>
          </ac:grpSpMkLst>
        </pc:grpChg>
        <pc:grpChg chg="add mod">
          <ac:chgData name="Subramani K" userId="bf009f75-d47a-408b-a678-4666a6eafc4c" providerId="ADAL" clId="{24061184-6205-4817-8DE0-0FFF028F80E7}" dt="2022-04-07T19:03:53.512" v="687" actId="1076"/>
          <ac:grpSpMkLst>
            <pc:docMk/>
            <pc:sldMk cId="2974886625" sldId="1206"/>
            <ac:grpSpMk id="63" creationId="{1F9FF552-E64E-4AF5-A037-B8B8657A0CB4}"/>
          </ac:grpSpMkLst>
        </pc:grpChg>
        <pc:grpChg chg="add mod">
          <ac:chgData name="Subramani K" userId="bf009f75-d47a-408b-a678-4666a6eafc4c" providerId="ADAL" clId="{24061184-6205-4817-8DE0-0FFF028F80E7}" dt="2022-04-07T19:04:01.823" v="689" actId="1076"/>
          <ac:grpSpMkLst>
            <pc:docMk/>
            <pc:sldMk cId="2974886625" sldId="1206"/>
            <ac:grpSpMk id="66" creationId="{D40D513A-DB33-499F-82EF-1BD14BAC8B2C}"/>
          </ac:grpSpMkLst>
        </pc:grpChg>
        <pc:grpChg chg="add mod">
          <ac:chgData name="Subramani K" userId="bf009f75-d47a-408b-a678-4666a6eafc4c" providerId="ADAL" clId="{24061184-6205-4817-8DE0-0FFF028F80E7}" dt="2022-04-07T19:04:06.895" v="691" actId="1076"/>
          <ac:grpSpMkLst>
            <pc:docMk/>
            <pc:sldMk cId="2974886625" sldId="1206"/>
            <ac:grpSpMk id="69" creationId="{EBD2863D-3855-4BEC-B5F8-C3D08CB15C9E}"/>
          </ac:grpSpMkLst>
        </pc:grpChg>
        <pc:picChg chg="add del mod">
          <ac:chgData name="Subramani K" userId="bf009f75-d47a-408b-a678-4666a6eafc4c" providerId="ADAL" clId="{24061184-6205-4817-8DE0-0FFF028F80E7}" dt="2022-04-07T19:03:45.330" v="685" actId="1076"/>
          <ac:picMkLst>
            <pc:docMk/>
            <pc:sldMk cId="2974886625" sldId="1206"/>
            <ac:picMk id="54" creationId="{EA282528-617A-4068-B459-48D3062D3A89}"/>
          </ac:picMkLst>
        </pc:picChg>
        <pc:picChg chg="add mod">
          <ac:chgData name="Subramani K" userId="bf009f75-d47a-408b-a678-4666a6eafc4c" providerId="ADAL" clId="{24061184-6205-4817-8DE0-0FFF028F80E7}" dt="2022-04-07T19:03:17.720" v="670" actId="1076"/>
          <ac:picMkLst>
            <pc:docMk/>
            <pc:sldMk cId="2974886625" sldId="1206"/>
            <ac:picMk id="59" creationId="{47364602-CDDA-4C7B-B094-7284E8AB72AC}"/>
          </ac:picMkLst>
        </pc:picChg>
        <pc:picChg chg="add mod">
          <ac:chgData name="Subramani K" userId="bf009f75-d47a-408b-a678-4666a6eafc4c" providerId="ADAL" clId="{24061184-6205-4817-8DE0-0FFF028F80E7}" dt="2022-04-07T19:03:17.720" v="670" actId="1076"/>
          <ac:picMkLst>
            <pc:docMk/>
            <pc:sldMk cId="2974886625" sldId="1206"/>
            <ac:picMk id="60" creationId="{3D59E8BF-0A36-4BC3-BB59-E49A83E4E831}"/>
          </ac:picMkLst>
        </pc:picChg>
        <pc:picChg chg="add mod">
          <ac:chgData name="Subramani K" userId="bf009f75-d47a-408b-a678-4666a6eafc4c" providerId="ADAL" clId="{24061184-6205-4817-8DE0-0FFF028F80E7}" dt="2022-04-07T19:03:17.720" v="670" actId="1076"/>
          <ac:picMkLst>
            <pc:docMk/>
            <pc:sldMk cId="2974886625" sldId="1206"/>
            <ac:picMk id="61" creationId="{CA90FB12-F630-4396-941B-C8705364148D}"/>
          </ac:picMkLst>
        </pc:picChg>
        <pc:picChg chg="add mod">
          <ac:chgData name="Subramani K" userId="bf009f75-d47a-408b-a678-4666a6eafc4c" providerId="ADAL" clId="{24061184-6205-4817-8DE0-0FFF028F80E7}" dt="2022-04-07T19:03:17.720" v="670" actId="1076"/>
          <ac:picMkLst>
            <pc:docMk/>
            <pc:sldMk cId="2974886625" sldId="1206"/>
            <ac:picMk id="62" creationId="{0FB794E6-DD03-4EB0-AF1E-E6A764B23A04}"/>
          </ac:picMkLst>
        </pc:picChg>
        <pc:cxnChg chg="del mod topLvl">
          <ac:chgData name="Subramani K" userId="bf009f75-d47a-408b-a678-4666a6eafc4c" providerId="ADAL" clId="{24061184-6205-4817-8DE0-0FFF028F80E7}" dt="2022-04-07T19:03:06.249" v="668" actId="478"/>
          <ac:cxnSpMkLst>
            <pc:docMk/>
            <pc:sldMk cId="2974886625" sldId="1206"/>
            <ac:cxnSpMk id="49" creationId="{A4B45AD2-55BD-4E62-8810-18C31664807E}"/>
          </ac:cxnSpMkLst>
        </pc:cxnChg>
      </pc:sldChg>
      <pc:sldChg chg="add">
        <pc:chgData name="Subramani K" userId="bf009f75-d47a-408b-a678-4666a6eafc4c" providerId="ADAL" clId="{24061184-6205-4817-8DE0-0FFF028F80E7}" dt="2022-04-07T19:01:28.950" v="643"/>
        <pc:sldMkLst>
          <pc:docMk/>
          <pc:sldMk cId="1940554314" sldId="1207"/>
        </pc:sldMkLst>
      </pc:sldChg>
      <pc:sldChg chg="addSp delSp modSp add mod">
        <pc:chgData name="Subramani K" userId="bf009f75-d47a-408b-a678-4666a6eafc4c" providerId="ADAL" clId="{24061184-6205-4817-8DE0-0FFF028F80E7}" dt="2022-04-08T06:12:56.947" v="865" actId="20577"/>
        <pc:sldMkLst>
          <pc:docMk/>
          <pc:sldMk cId="2075535278" sldId="1208"/>
        </pc:sldMkLst>
        <pc:spChg chg="mod">
          <ac:chgData name="Subramani K" userId="bf009f75-d47a-408b-a678-4666a6eafc4c" providerId="ADAL" clId="{24061184-6205-4817-8DE0-0FFF028F80E7}" dt="2022-04-08T06:12:56.947" v="865" actId="20577"/>
          <ac:spMkLst>
            <pc:docMk/>
            <pc:sldMk cId="2075535278" sldId="1208"/>
            <ac:spMk id="14" creationId="{D4C948DF-669C-42CA-B0CC-3EF35C283FEC}"/>
          </ac:spMkLst>
        </pc:spChg>
        <pc:spChg chg="mod">
          <ac:chgData name="Subramani K" userId="bf009f75-d47a-408b-a678-4666a6eafc4c" providerId="ADAL" clId="{24061184-6205-4817-8DE0-0FFF028F80E7}" dt="2022-04-08T06:11:29.995" v="760" actId="1035"/>
          <ac:spMkLst>
            <pc:docMk/>
            <pc:sldMk cId="2075535278" sldId="1208"/>
            <ac:spMk id="26" creationId="{2FD53339-6A45-4689-9E0A-C36E58832918}"/>
          </ac:spMkLst>
        </pc:spChg>
        <pc:spChg chg="mod">
          <ac:chgData name="Subramani K" userId="bf009f75-d47a-408b-a678-4666a6eafc4c" providerId="ADAL" clId="{24061184-6205-4817-8DE0-0FFF028F80E7}" dt="2022-04-08T06:10:14.806" v="730" actId="1037"/>
          <ac:spMkLst>
            <pc:docMk/>
            <pc:sldMk cId="2075535278" sldId="1208"/>
            <ac:spMk id="27" creationId="{92972604-99E1-4063-88DD-2F0540F1BDD3}"/>
          </ac:spMkLst>
        </pc:spChg>
        <pc:spChg chg="del mod topLvl">
          <ac:chgData name="Subramani K" userId="bf009f75-d47a-408b-a678-4666a6eafc4c" providerId="ADAL" clId="{24061184-6205-4817-8DE0-0FFF028F80E7}" dt="2022-04-08T06:10:44.759" v="736" actId="478"/>
          <ac:spMkLst>
            <pc:docMk/>
            <pc:sldMk cId="2075535278" sldId="1208"/>
            <ac:spMk id="29" creationId="{F1F90892-E4EF-4C0F-A063-15A7B5D2E340}"/>
          </ac:spMkLst>
        </pc:spChg>
        <pc:spChg chg="mod">
          <ac:chgData name="Subramani K" userId="bf009f75-d47a-408b-a678-4666a6eafc4c" providerId="ADAL" clId="{24061184-6205-4817-8DE0-0FFF028F80E7}" dt="2022-04-08T06:11:29.995" v="760" actId="1035"/>
          <ac:spMkLst>
            <pc:docMk/>
            <pc:sldMk cId="2075535278" sldId="1208"/>
            <ac:spMk id="36" creationId="{47B7C713-5EBC-400A-B220-6775BAFFA7E1}"/>
          </ac:spMkLst>
        </pc:spChg>
        <pc:spChg chg="mod">
          <ac:chgData name="Subramani K" userId="bf009f75-d47a-408b-a678-4666a6eafc4c" providerId="ADAL" clId="{24061184-6205-4817-8DE0-0FFF028F80E7}" dt="2022-04-08T06:11:29.995" v="760" actId="1035"/>
          <ac:spMkLst>
            <pc:docMk/>
            <pc:sldMk cId="2075535278" sldId="1208"/>
            <ac:spMk id="44" creationId="{B218D004-88DA-4F5F-916D-D10D9459DDC1}"/>
          </ac:spMkLst>
        </pc:spChg>
        <pc:spChg chg="mod">
          <ac:chgData name="Subramani K" userId="bf009f75-d47a-408b-a678-4666a6eafc4c" providerId="ADAL" clId="{24061184-6205-4817-8DE0-0FFF028F80E7}" dt="2022-04-08T06:11:29.995" v="760" actId="1035"/>
          <ac:spMkLst>
            <pc:docMk/>
            <pc:sldMk cId="2075535278" sldId="1208"/>
            <ac:spMk id="52" creationId="{D8CA654E-A9E3-4F39-92FD-FBBB4B1DA699}"/>
          </ac:spMkLst>
        </pc:spChg>
        <pc:grpChg chg="add del mod">
          <ac:chgData name="Subramani K" userId="bf009f75-d47a-408b-a678-4666a6eafc4c" providerId="ADAL" clId="{24061184-6205-4817-8DE0-0FFF028F80E7}" dt="2022-04-08T06:10:42.462" v="735" actId="165"/>
          <ac:grpSpMkLst>
            <pc:docMk/>
            <pc:sldMk cId="2075535278" sldId="1208"/>
            <ac:grpSpMk id="25" creationId="{E846BFFE-CF6A-4AA7-B34D-DFEE7CA84FAD}"/>
          </ac:grpSpMkLst>
        </pc:grpChg>
        <pc:picChg chg="del">
          <ac:chgData name="Subramani K" userId="bf009f75-d47a-408b-a678-4666a6eafc4c" providerId="ADAL" clId="{24061184-6205-4817-8DE0-0FFF028F80E7}" dt="2022-04-08T06:10:37.943" v="732" actId="478"/>
          <ac:picMkLst>
            <pc:docMk/>
            <pc:sldMk cId="2075535278" sldId="1208"/>
            <ac:picMk id="22" creationId="{6D6D3B42-0319-4950-9D86-89D5EF01547E}"/>
          </ac:picMkLst>
        </pc:picChg>
        <pc:picChg chg="del">
          <ac:chgData name="Subramani K" userId="bf009f75-d47a-408b-a678-4666a6eafc4c" providerId="ADAL" clId="{24061184-6205-4817-8DE0-0FFF028F80E7}" dt="2022-04-08T06:10:37.943" v="732" actId="478"/>
          <ac:picMkLst>
            <pc:docMk/>
            <pc:sldMk cId="2075535278" sldId="1208"/>
            <ac:picMk id="23" creationId="{8EC530E9-5B31-4615-895E-8B2297739E1D}"/>
          </ac:picMkLst>
        </pc:picChg>
        <pc:picChg chg="del">
          <ac:chgData name="Subramani K" userId="bf009f75-d47a-408b-a678-4666a6eafc4c" providerId="ADAL" clId="{24061184-6205-4817-8DE0-0FFF028F80E7}" dt="2022-04-08T06:10:37.943" v="732" actId="478"/>
          <ac:picMkLst>
            <pc:docMk/>
            <pc:sldMk cId="2075535278" sldId="1208"/>
            <ac:picMk id="24" creationId="{DD536E4E-896E-4874-8175-F57267834F70}"/>
          </ac:picMkLst>
        </pc:picChg>
        <pc:picChg chg="mod topLvl">
          <ac:chgData name="Subramani K" userId="bf009f75-d47a-408b-a678-4666a6eafc4c" providerId="ADAL" clId="{24061184-6205-4817-8DE0-0FFF028F80E7}" dt="2022-04-08T06:11:22.288" v="745" actId="554"/>
          <ac:picMkLst>
            <pc:docMk/>
            <pc:sldMk cId="2075535278" sldId="1208"/>
            <ac:picMk id="28" creationId="{0D29E9A1-7145-4BA0-A575-1A7B2C48A42C}"/>
          </ac:picMkLst>
        </pc:picChg>
        <pc:picChg chg="add mod">
          <ac:chgData name="Subramani K" userId="bf009f75-d47a-408b-a678-4666a6eafc4c" providerId="ADAL" clId="{24061184-6205-4817-8DE0-0FFF028F80E7}" dt="2022-04-08T06:11:25.166" v="754" actId="1038"/>
          <ac:picMkLst>
            <pc:docMk/>
            <pc:sldMk cId="2075535278" sldId="1208"/>
            <ac:picMk id="30" creationId="{F52BD54F-3103-4DD9-A9C8-3A873BCF20A4}"/>
          </ac:picMkLst>
        </pc:picChg>
        <pc:picChg chg="add mod">
          <ac:chgData name="Subramani K" userId="bf009f75-d47a-408b-a678-4666a6eafc4c" providerId="ADAL" clId="{24061184-6205-4817-8DE0-0FFF028F80E7}" dt="2022-04-08T06:11:22.288" v="745" actId="554"/>
          <ac:picMkLst>
            <pc:docMk/>
            <pc:sldMk cId="2075535278" sldId="1208"/>
            <ac:picMk id="31" creationId="{C10EB654-8F77-4646-9C31-B15ABFDD3C6F}"/>
          </ac:picMkLst>
        </pc:picChg>
        <pc:picChg chg="add mod">
          <ac:chgData name="Subramani K" userId="bf009f75-d47a-408b-a678-4666a6eafc4c" providerId="ADAL" clId="{24061184-6205-4817-8DE0-0FFF028F80E7}" dt="2022-04-08T06:11:22.288" v="745" actId="554"/>
          <ac:picMkLst>
            <pc:docMk/>
            <pc:sldMk cId="2075535278" sldId="1208"/>
            <ac:picMk id="32" creationId="{D6D01A42-873F-4AC1-B157-60FE6FF17CA3}"/>
          </ac:picMkLst>
        </pc:picChg>
        <pc:picChg chg="del mod">
          <ac:chgData name="Subramani K" userId="bf009f75-d47a-408b-a678-4666a6eafc4c" providerId="ADAL" clId="{24061184-6205-4817-8DE0-0FFF028F80E7}" dt="2022-04-08T06:10:37.943" v="732" actId="478"/>
          <ac:picMkLst>
            <pc:docMk/>
            <pc:sldMk cId="2075535278" sldId="1208"/>
            <ac:picMk id="1026" creationId="{DFF837CA-A8B9-4E47-8A37-623DFFEBD49E}"/>
          </ac:picMkLst>
        </pc:picChg>
      </pc:sldChg>
      <pc:sldChg chg="addSp modSp new">
        <pc:chgData name="Subramani K" userId="bf009f75-d47a-408b-a678-4666a6eafc4c" providerId="ADAL" clId="{24061184-6205-4817-8DE0-0FFF028F80E7}" dt="2022-04-10T11:22:25.667" v="867"/>
        <pc:sldMkLst>
          <pc:docMk/>
          <pc:sldMk cId="4064706311" sldId="1209"/>
        </pc:sldMkLst>
        <pc:picChg chg="add mod">
          <ac:chgData name="Subramani K" userId="bf009f75-d47a-408b-a678-4666a6eafc4c" providerId="ADAL" clId="{24061184-6205-4817-8DE0-0FFF028F80E7}" dt="2022-04-10T11:22:25.667" v="867"/>
          <ac:picMkLst>
            <pc:docMk/>
            <pc:sldMk cId="4064706311" sldId="1209"/>
            <ac:picMk id="2" creationId="{846B0A12-1620-45C1-BF4F-F6267719337A}"/>
          </ac:picMkLst>
        </pc:picChg>
      </pc:sldChg>
      <pc:sldChg chg="addSp modSp new">
        <pc:chgData name="Subramani K" userId="bf009f75-d47a-408b-a678-4666a6eafc4c" providerId="ADAL" clId="{24061184-6205-4817-8DE0-0FFF028F80E7}" dt="2022-04-10T11:22:35.433" v="869"/>
        <pc:sldMkLst>
          <pc:docMk/>
          <pc:sldMk cId="1816320550" sldId="1210"/>
        </pc:sldMkLst>
        <pc:picChg chg="add mod">
          <ac:chgData name="Subramani K" userId="bf009f75-d47a-408b-a678-4666a6eafc4c" providerId="ADAL" clId="{24061184-6205-4817-8DE0-0FFF028F80E7}" dt="2022-04-10T11:22:35.433" v="869"/>
          <ac:picMkLst>
            <pc:docMk/>
            <pc:sldMk cId="1816320550" sldId="1210"/>
            <ac:picMk id="2" creationId="{C03E0674-3F98-435A-8E4F-52B90220F203}"/>
          </ac:picMkLst>
        </pc:picChg>
      </pc:sldChg>
    </pc:docChg>
  </pc:docChgLst>
  <pc:docChgLst>
    <pc:chgData name="Subramani K" userId="bf009f75-d47a-408b-a678-4666a6eafc4c" providerId="ADAL" clId="{C9FC676C-A27E-4DE7-8DBF-52506DE52585}"/>
    <pc:docChg chg="undo custSel modSld">
      <pc:chgData name="Subramani K" userId="bf009f75-d47a-408b-a678-4666a6eafc4c" providerId="ADAL" clId="{C9FC676C-A27E-4DE7-8DBF-52506DE52585}" dt="2022-03-16T02:22:04.026" v="156" actId="1035"/>
      <pc:docMkLst>
        <pc:docMk/>
      </pc:docMkLst>
      <pc:sldChg chg="addSp delSp modSp mod">
        <pc:chgData name="Subramani K" userId="bf009f75-d47a-408b-a678-4666a6eafc4c" providerId="ADAL" clId="{C9FC676C-A27E-4DE7-8DBF-52506DE52585}" dt="2022-03-16T02:22:04.026" v="156" actId="1035"/>
        <pc:sldMkLst>
          <pc:docMk/>
          <pc:sldMk cId="2508173990" sldId="1202"/>
        </pc:sldMkLst>
        <pc:spChg chg="del mod">
          <ac:chgData name="Subramani K" userId="bf009f75-d47a-408b-a678-4666a6eafc4c" providerId="ADAL" clId="{C9FC676C-A27E-4DE7-8DBF-52506DE52585}" dt="2022-03-16T02:17:59.954" v="56" actId="478"/>
          <ac:spMkLst>
            <pc:docMk/>
            <pc:sldMk cId="2508173990" sldId="1202"/>
            <ac:spMk id="4" creationId="{153BB5DD-E787-40D5-9AA0-9848D6EB31CB}"/>
          </ac:spMkLst>
        </pc:spChg>
        <pc:spChg chg="mod">
          <ac:chgData name="Subramani K" userId="bf009f75-d47a-408b-a678-4666a6eafc4c" providerId="ADAL" clId="{C9FC676C-A27E-4DE7-8DBF-52506DE52585}" dt="2022-03-16T02:13:47.820" v="5" actId="404"/>
          <ac:spMkLst>
            <pc:docMk/>
            <pc:sldMk cId="2508173990" sldId="1202"/>
            <ac:spMk id="9" creationId="{B7E2EC3C-9883-47AA-9BD1-48DE0A1C8C38}"/>
          </ac:spMkLst>
        </pc:spChg>
        <pc:spChg chg="add mod">
          <ac:chgData name="Subramani K" userId="bf009f75-d47a-408b-a678-4666a6eafc4c" providerId="ADAL" clId="{C9FC676C-A27E-4DE7-8DBF-52506DE52585}" dt="2022-03-16T02:16:11.169" v="6"/>
          <ac:spMkLst>
            <pc:docMk/>
            <pc:sldMk cId="2508173990" sldId="1202"/>
            <ac:spMk id="11" creationId="{A7B00251-C2D9-4A67-B8BF-963F0B8C8DFD}"/>
          </ac:spMkLst>
        </pc:spChg>
        <pc:spChg chg="add mod">
          <ac:chgData name="Subramani K" userId="bf009f75-d47a-408b-a678-4666a6eafc4c" providerId="ADAL" clId="{C9FC676C-A27E-4DE7-8DBF-52506DE52585}" dt="2022-03-16T02:16:11.169" v="6"/>
          <ac:spMkLst>
            <pc:docMk/>
            <pc:sldMk cId="2508173990" sldId="1202"/>
            <ac:spMk id="12" creationId="{B4BEA475-7A09-41F4-B29E-D01CEF32D3D4}"/>
          </ac:spMkLst>
        </pc:spChg>
        <pc:spChg chg="del">
          <ac:chgData name="Subramani K" userId="bf009f75-d47a-408b-a678-4666a6eafc4c" providerId="ADAL" clId="{C9FC676C-A27E-4DE7-8DBF-52506DE52585}" dt="2022-03-16T02:16:48.785" v="8" actId="478"/>
          <ac:spMkLst>
            <pc:docMk/>
            <pc:sldMk cId="2508173990" sldId="1202"/>
            <ac:spMk id="13" creationId="{627F2011-0F99-4B42-BC2C-8F72C5D3FD8D}"/>
          </ac:spMkLst>
        </pc:spChg>
        <pc:spChg chg="add mod">
          <ac:chgData name="Subramani K" userId="bf009f75-d47a-408b-a678-4666a6eafc4c" providerId="ADAL" clId="{C9FC676C-A27E-4DE7-8DBF-52506DE52585}" dt="2022-03-16T02:16:11.169" v="6"/>
          <ac:spMkLst>
            <pc:docMk/>
            <pc:sldMk cId="2508173990" sldId="1202"/>
            <ac:spMk id="14" creationId="{D4C948DF-669C-42CA-B0CC-3EF35C283FEC}"/>
          </ac:spMkLst>
        </pc:spChg>
        <pc:spChg chg="add mod">
          <ac:chgData name="Subramani K" userId="bf009f75-d47a-408b-a678-4666a6eafc4c" providerId="ADAL" clId="{C9FC676C-A27E-4DE7-8DBF-52506DE52585}" dt="2022-03-16T02:18:18.202" v="57" actId="1076"/>
          <ac:spMkLst>
            <pc:docMk/>
            <pc:sldMk cId="2508173990" sldId="1202"/>
            <ac:spMk id="16" creationId="{60A18C8F-7B5B-41C9-9B12-CA8C0561CFEF}"/>
          </ac:spMkLst>
        </pc:spChg>
        <pc:spChg chg="del">
          <ac:chgData name="Subramani K" userId="bf009f75-d47a-408b-a678-4666a6eafc4c" providerId="ADAL" clId="{C9FC676C-A27E-4DE7-8DBF-52506DE52585}" dt="2022-03-16T02:16:48.785" v="8" actId="478"/>
          <ac:spMkLst>
            <pc:docMk/>
            <pc:sldMk cId="2508173990" sldId="1202"/>
            <ac:spMk id="17" creationId="{0CAF469B-8902-4338-847C-D2CF56245C69}"/>
          </ac:spMkLst>
        </pc:spChg>
        <pc:spChg chg="add mod">
          <ac:chgData name="Subramani K" userId="bf009f75-d47a-408b-a678-4666a6eafc4c" providerId="ADAL" clId="{C9FC676C-A27E-4DE7-8DBF-52506DE52585}" dt="2022-03-16T02:19:30.356" v="106" actId="14100"/>
          <ac:spMkLst>
            <pc:docMk/>
            <pc:sldMk cId="2508173990" sldId="1202"/>
            <ac:spMk id="18" creationId="{7CADB652-EBBD-41A2-90DB-03DE8A3E5668}"/>
          </ac:spMkLst>
        </pc:spChg>
        <pc:spChg chg="add mod ord">
          <ac:chgData name="Subramani K" userId="bf009f75-d47a-408b-a678-4666a6eafc4c" providerId="ADAL" clId="{C9FC676C-A27E-4DE7-8DBF-52506DE52585}" dt="2022-03-16T02:18:58.348" v="101" actId="1076"/>
          <ac:spMkLst>
            <pc:docMk/>
            <pc:sldMk cId="2508173990" sldId="1202"/>
            <ac:spMk id="19" creationId="{6588B96B-5141-43BF-AF28-EDC6A8062267}"/>
          </ac:spMkLst>
        </pc:spChg>
        <pc:spChg chg="add mod">
          <ac:chgData name="Subramani K" userId="bf009f75-d47a-408b-a678-4666a6eafc4c" providerId="ADAL" clId="{C9FC676C-A27E-4DE7-8DBF-52506DE52585}" dt="2022-03-16T02:18:18.202" v="57" actId="1076"/>
          <ac:spMkLst>
            <pc:docMk/>
            <pc:sldMk cId="2508173990" sldId="1202"/>
            <ac:spMk id="21" creationId="{8F42208D-7DB1-4A8D-A5BD-47426C44E472}"/>
          </ac:spMkLst>
        </pc:spChg>
        <pc:spChg chg="del">
          <ac:chgData name="Subramani K" userId="bf009f75-d47a-408b-a678-4666a6eafc4c" providerId="ADAL" clId="{C9FC676C-A27E-4DE7-8DBF-52506DE52585}" dt="2022-03-16T02:16:48.785" v="8" actId="478"/>
          <ac:spMkLst>
            <pc:docMk/>
            <pc:sldMk cId="2508173990" sldId="1202"/>
            <ac:spMk id="22" creationId="{0508B001-D35B-4372-9283-6934C0C3B788}"/>
          </ac:spMkLst>
        </pc:spChg>
        <pc:spChg chg="add mod">
          <ac:chgData name="Subramani K" userId="bf009f75-d47a-408b-a678-4666a6eafc4c" providerId="ADAL" clId="{C9FC676C-A27E-4DE7-8DBF-52506DE52585}" dt="2022-03-16T02:18:54.846" v="100" actId="14100"/>
          <ac:spMkLst>
            <pc:docMk/>
            <pc:sldMk cId="2508173990" sldId="1202"/>
            <ac:spMk id="23" creationId="{75759C79-B769-44CB-B86F-F20B407DF086}"/>
          </ac:spMkLst>
        </pc:spChg>
        <pc:spChg chg="add mod">
          <ac:chgData name="Subramani K" userId="bf009f75-d47a-408b-a678-4666a6eafc4c" providerId="ADAL" clId="{C9FC676C-A27E-4DE7-8DBF-52506DE52585}" dt="2022-03-16T02:18:18.202" v="57" actId="1076"/>
          <ac:spMkLst>
            <pc:docMk/>
            <pc:sldMk cId="2508173990" sldId="1202"/>
            <ac:spMk id="28" creationId="{AF97F43B-DA83-42A9-AE8B-F98E5C5CF72F}"/>
          </ac:spMkLst>
        </pc:spChg>
        <pc:spChg chg="add mod">
          <ac:chgData name="Subramani K" userId="bf009f75-d47a-408b-a678-4666a6eafc4c" providerId="ADAL" clId="{C9FC676C-A27E-4DE7-8DBF-52506DE52585}" dt="2022-03-16T02:18:18.202" v="57" actId="1076"/>
          <ac:spMkLst>
            <pc:docMk/>
            <pc:sldMk cId="2508173990" sldId="1202"/>
            <ac:spMk id="29" creationId="{4AA3291F-B78A-45D7-BFAA-E848CF1C41E6}"/>
          </ac:spMkLst>
        </pc:spChg>
        <pc:spChg chg="add del mod">
          <ac:chgData name="Subramani K" userId="bf009f75-d47a-408b-a678-4666a6eafc4c" providerId="ADAL" clId="{C9FC676C-A27E-4DE7-8DBF-52506DE52585}" dt="2022-03-16T02:19:16.363" v="103"/>
          <ac:spMkLst>
            <pc:docMk/>
            <pc:sldMk cId="2508173990" sldId="1202"/>
            <ac:spMk id="30" creationId="{0633E7B4-0EE4-4F61-B983-BA077288D3D8}"/>
          </ac:spMkLst>
        </pc:spChg>
        <pc:spChg chg="add del mod">
          <ac:chgData name="Subramani K" userId="bf009f75-d47a-408b-a678-4666a6eafc4c" providerId="ADAL" clId="{C9FC676C-A27E-4DE7-8DBF-52506DE52585}" dt="2022-03-16T02:19:16.363" v="103"/>
          <ac:spMkLst>
            <pc:docMk/>
            <pc:sldMk cId="2508173990" sldId="1202"/>
            <ac:spMk id="31" creationId="{1688B45E-CC47-4980-A7E6-BFF5D28CF094}"/>
          </ac:spMkLst>
        </pc:spChg>
        <pc:spChg chg="add del mod">
          <ac:chgData name="Subramani K" userId="bf009f75-d47a-408b-a678-4666a6eafc4c" providerId="ADAL" clId="{C9FC676C-A27E-4DE7-8DBF-52506DE52585}" dt="2022-03-16T02:19:16.363" v="103"/>
          <ac:spMkLst>
            <pc:docMk/>
            <pc:sldMk cId="2508173990" sldId="1202"/>
            <ac:spMk id="33" creationId="{B8AEB2F9-F7DC-4904-A315-E906675DCDDE}"/>
          </ac:spMkLst>
        </pc:spChg>
        <pc:spChg chg="add mod">
          <ac:chgData name="Subramani K" userId="bf009f75-d47a-408b-a678-4666a6eafc4c" providerId="ADAL" clId="{C9FC676C-A27E-4DE7-8DBF-52506DE52585}" dt="2022-03-16T02:20:29.753" v="124"/>
          <ac:spMkLst>
            <pc:docMk/>
            <pc:sldMk cId="2508173990" sldId="1202"/>
            <ac:spMk id="35" creationId="{D41AD454-97BD-4FC0-8BC2-A76840D595E5}"/>
          </ac:spMkLst>
        </pc:spChg>
        <pc:spChg chg="add mod">
          <ac:chgData name="Subramani K" userId="bf009f75-d47a-408b-a678-4666a6eafc4c" providerId="ADAL" clId="{C9FC676C-A27E-4DE7-8DBF-52506DE52585}" dt="2022-03-16T02:20:15.916" v="121" actId="1076"/>
          <ac:spMkLst>
            <pc:docMk/>
            <pc:sldMk cId="2508173990" sldId="1202"/>
            <ac:spMk id="36" creationId="{A178787D-3FF6-4157-8904-43CE4CFE993B}"/>
          </ac:spMkLst>
        </pc:spChg>
        <pc:spChg chg="add mod">
          <ac:chgData name="Subramani K" userId="bf009f75-d47a-408b-a678-4666a6eafc4c" providerId="ADAL" clId="{C9FC676C-A27E-4DE7-8DBF-52506DE52585}" dt="2022-03-16T02:20:15.916" v="121" actId="1076"/>
          <ac:spMkLst>
            <pc:docMk/>
            <pc:sldMk cId="2508173990" sldId="1202"/>
            <ac:spMk id="39" creationId="{59CF4A97-B251-43C5-B79D-C1C783A60972}"/>
          </ac:spMkLst>
        </pc:spChg>
        <pc:spChg chg="add mod">
          <ac:chgData name="Subramani K" userId="bf009f75-d47a-408b-a678-4666a6eafc4c" providerId="ADAL" clId="{C9FC676C-A27E-4DE7-8DBF-52506DE52585}" dt="2022-03-16T02:22:04.026" v="156" actId="1035"/>
          <ac:spMkLst>
            <pc:docMk/>
            <pc:sldMk cId="2508173990" sldId="1202"/>
            <ac:spMk id="40" creationId="{8DEDB37C-0362-4C49-838A-4AC6B1A07A91}"/>
          </ac:spMkLst>
        </pc:spChg>
        <pc:picChg chg="del">
          <ac:chgData name="Subramani K" userId="bf009f75-d47a-408b-a678-4666a6eafc4c" providerId="ADAL" clId="{C9FC676C-A27E-4DE7-8DBF-52506DE52585}" dt="2022-03-16T02:16:46.403" v="7" actId="478"/>
          <ac:picMkLst>
            <pc:docMk/>
            <pc:sldMk cId="2508173990" sldId="1202"/>
            <ac:picMk id="10" creationId="{5446DAD8-7161-4A32-9DE1-4098BD14CFF1}"/>
          </ac:picMkLst>
        </pc:picChg>
        <pc:picChg chg="del">
          <ac:chgData name="Subramani K" userId="bf009f75-d47a-408b-a678-4666a6eafc4c" providerId="ADAL" clId="{C9FC676C-A27E-4DE7-8DBF-52506DE52585}" dt="2022-03-16T02:16:48.785" v="8" actId="478"/>
          <ac:picMkLst>
            <pc:docMk/>
            <pc:sldMk cId="2508173990" sldId="1202"/>
            <ac:picMk id="15" creationId="{A2713AA8-B718-4E9E-B8AF-FB03D6128D33}"/>
          </ac:picMkLst>
        </pc:picChg>
        <pc:picChg chg="del">
          <ac:chgData name="Subramani K" userId="bf009f75-d47a-408b-a678-4666a6eafc4c" providerId="ADAL" clId="{C9FC676C-A27E-4DE7-8DBF-52506DE52585}" dt="2022-03-16T02:16:48.785" v="8" actId="478"/>
          <ac:picMkLst>
            <pc:docMk/>
            <pc:sldMk cId="2508173990" sldId="1202"/>
            <ac:picMk id="20" creationId="{EF351370-2942-43F1-8DF2-F85387EC1824}"/>
          </ac:picMkLst>
        </pc:picChg>
        <pc:picChg chg="add del mod">
          <ac:chgData name="Subramani K" userId="bf009f75-d47a-408b-a678-4666a6eafc4c" providerId="ADAL" clId="{C9FC676C-A27E-4DE7-8DBF-52506DE52585}" dt="2022-03-16T02:17:15.194" v="15" actId="478"/>
          <ac:picMkLst>
            <pc:docMk/>
            <pc:sldMk cId="2508173990" sldId="1202"/>
            <ac:picMk id="24" creationId="{15188EAA-D95A-493B-9546-1C7BBDDE2633}"/>
          </ac:picMkLst>
        </pc:picChg>
        <pc:picChg chg="add del mod">
          <ac:chgData name="Subramani K" userId="bf009f75-d47a-408b-a678-4666a6eafc4c" providerId="ADAL" clId="{C9FC676C-A27E-4DE7-8DBF-52506DE52585}" dt="2022-03-16T02:17:15.194" v="15" actId="478"/>
          <ac:picMkLst>
            <pc:docMk/>
            <pc:sldMk cId="2508173990" sldId="1202"/>
            <ac:picMk id="25" creationId="{1DDAD8BD-1D97-4097-A0A1-CC7FDB935C05}"/>
          </ac:picMkLst>
        </pc:picChg>
        <pc:picChg chg="add del mod">
          <ac:chgData name="Subramani K" userId="bf009f75-d47a-408b-a678-4666a6eafc4c" providerId="ADAL" clId="{C9FC676C-A27E-4DE7-8DBF-52506DE52585}" dt="2022-03-16T02:17:16.705" v="17" actId="478"/>
          <ac:picMkLst>
            <pc:docMk/>
            <pc:sldMk cId="2508173990" sldId="1202"/>
            <ac:picMk id="26" creationId="{7AF64B25-B458-4873-9E57-7009C6B0681E}"/>
          </ac:picMkLst>
        </pc:picChg>
        <pc:picChg chg="add del mod">
          <ac:chgData name="Subramani K" userId="bf009f75-d47a-408b-a678-4666a6eafc4c" providerId="ADAL" clId="{C9FC676C-A27E-4DE7-8DBF-52506DE52585}" dt="2022-03-16T02:17:16.106" v="16" actId="478"/>
          <ac:picMkLst>
            <pc:docMk/>
            <pc:sldMk cId="2508173990" sldId="1202"/>
            <ac:picMk id="27" creationId="{C93B414A-2684-4373-9EE1-BA916B787050}"/>
          </ac:picMkLst>
        </pc:picChg>
        <pc:picChg chg="add del mod">
          <ac:chgData name="Subramani K" userId="bf009f75-d47a-408b-a678-4666a6eafc4c" providerId="ADAL" clId="{C9FC676C-A27E-4DE7-8DBF-52506DE52585}" dt="2022-03-16T02:19:16.363" v="103"/>
          <ac:picMkLst>
            <pc:docMk/>
            <pc:sldMk cId="2508173990" sldId="1202"/>
            <ac:picMk id="32" creationId="{14D7412D-EF4A-4891-9BE1-0531B53AFCD0}"/>
          </ac:picMkLst>
        </pc:picChg>
        <pc:picChg chg="add mod">
          <ac:chgData name="Subramani K" userId="bf009f75-d47a-408b-a678-4666a6eafc4c" providerId="ADAL" clId="{C9FC676C-A27E-4DE7-8DBF-52506DE52585}" dt="2022-03-16T02:20:15.916" v="121" actId="1076"/>
          <ac:picMkLst>
            <pc:docMk/>
            <pc:sldMk cId="2508173990" sldId="1202"/>
            <ac:picMk id="34" creationId="{E03B05F1-B4DF-47E5-8D5A-7331FF5B004C}"/>
          </ac:picMkLst>
        </pc:picChg>
        <pc:picChg chg="add mod">
          <ac:chgData name="Subramani K" userId="bf009f75-d47a-408b-a678-4666a6eafc4c" providerId="ADAL" clId="{C9FC676C-A27E-4DE7-8DBF-52506DE52585}" dt="2022-03-16T02:20:15.916" v="121" actId="1076"/>
          <ac:picMkLst>
            <pc:docMk/>
            <pc:sldMk cId="2508173990" sldId="1202"/>
            <ac:picMk id="37" creationId="{EBCC1E09-6CA6-47CC-B319-A733A4A10980}"/>
          </ac:picMkLst>
        </pc:picChg>
        <pc:picChg chg="add mod">
          <ac:chgData name="Subramani K" userId="bf009f75-d47a-408b-a678-4666a6eafc4c" providerId="ADAL" clId="{C9FC676C-A27E-4DE7-8DBF-52506DE52585}" dt="2022-03-16T02:20:15.916" v="121" actId="1076"/>
          <ac:picMkLst>
            <pc:docMk/>
            <pc:sldMk cId="2508173990" sldId="1202"/>
            <ac:picMk id="38" creationId="{10E80A81-23C1-4CEE-A746-2F5E8011D59A}"/>
          </ac:picMkLst>
        </pc:picChg>
        <pc:picChg chg="del">
          <ac:chgData name="Subramani K" userId="bf009f75-d47a-408b-a678-4666a6eafc4c" providerId="ADAL" clId="{C9FC676C-A27E-4DE7-8DBF-52506DE52585}" dt="2022-03-16T02:16:48.785" v="8" actId="478"/>
          <ac:picMkLst>
            <pc:docMk/>
            <pc:sldMk cId="2508173990" sldId="1202"/>
            <ac:picMk id="1028" creationId="{9D0445B4-57E7-4C53-8808-6C0E572CE173}"/>
          </ac:picMkLst>
        </pc:picChg>
      </pc:sldChg>
    </pc:docChg>
  </pc:docChgLst>
  <pc:docChgLst>
    <pc:chgData name="Subramani K" userId="bf009f75-d47a-408b-a678-4666a6eafc4c" providerId="ADAL" clId="{366B4F5A-4395-4184-877B-E52DC4B60848}"/>
    <pc:docChg chg="undo custSel modSld">
      <pc:chgData name="Subramani K" userId="bf009f75-d47a-408b-a678-4666a6eafc4c" providerId="ADAL" clId="{366B4F5A-4395-4184-877B-E52DC4B60848}" dt="2022-03-16T02:12:20.539" v="276" actId="1035"/>
      <pc:docMkLst>
        <pc:docMk/>
      </pc:docMkLst>
      <pc:sldChg chg="addSp delSp modSp mod">
        <pc:chgData name="Subramani K" userId="bf009f75-d47a-408b-a678-4666a6eafc4c" providerId="ADAL" clId="{366B4F5A-4395-4184-877B-E52DC4B60848}" dt="2022-03-16T02:12:20.539" v="276" actId="1035"/>
        <pc:sldMkLst>
          <pc:docMk/>
          <pc:sldMk cId="2508173990" sldId="1202"/>
        </pc:sldMkLst>
        <pc:spChg chg="del">
          <ac:chgData name="Subramani K" userId="bf009f75-d47a-408b-a678-4666a6eafc4c" providerId="ADAL" clId="{366B4F5A-4395-4184-877B-E52DC4B60848}" dt="2022-03-16T02:04:38.820" v="3" actId="478"/>
          <ac:spMkLst>
            <pc:docMk/>
            <pc:sldMk cId="2508173990" sldId="1202"/>
            <ac:spMk id="3" creationId="{38A89BC3-EBB0-4E8E-866E-B407DA92EA64}"/>
          </ac:spMkLst>
        </pc:spChg>
        <pc:spChg chg="mod">
          <ac:chgData name="Subramani K" userId="bf009f75-d47a-408b-a678-4666a6eafc4c" providerId="ADAL" clId="{366B4F5A-4395-4184-877B-E52DC4B60848}" dt="2022-03-16T02:12:10.169" v="268" actId="20577"/>
          <ac:spMkLst>
            <pc:docMk/>
            <pc:sldMk cId="2508173990" sldId="1202"/>
            <ac:spMk id="4" creationId="{153BB5DD-E787-40D5-9AA0-9848D6EB31CB}"/>
          </ac:spMkLst>
        </pc:spChg>
        <pc:spChg chg="del">
          <ac:chgData name="Subramani K" userId="bf009f75-d47a-408b-a678-4666a6eafc4c" providerId="ADAL" clId="{366B4F5A-4395-4184-877B-E52DC4B60848}" dt="2022-03-16T02:04:38.820" v="3" actId="478"/>
          <ac:spMkLst>
            <pc:docMk/>
            <pc:sldMk cId="2508173990" sldId="1202"/>
            <ac:spMk id="5" creationId="{033A932D-BF4B-43C7-A1A0-F760C585C0B1}"/>
          </ac:spMkLst>
        </pc:spChg>
        <pc:spChg chg="del">
          <ac:chgData name="Subramani K" userId="bf009f75-d47a-408b-a678-4666a6eafc4c" providerId="ADAL" clId="{366B4F5A-4395-4184-877B-E52DC4B60848}" dt="2022-03-16T02:04:38.820" v="3" actId="478"/>
          <ac:spMkLst>
            <pc:docMk/>
            <pc:sldMk cId="2508173990" sldId="1202"/>
            <ac:spMk id="6" creationId="{C6766735-5C97-4DB5-867B-E58506869CD8}"/>
          </ac:spMkLst>
        </pc:spChg>
        <pc:spChg chg="del">
          <ac:chgData name="Subramani K" userId="bf009f75-d47a-408b-a678-4666a6eafc4c" providerId="ADAL" clId="{366B4F5A-4395-4184-877B-E52DC4B60848}" dt="2022-03-16T02:04:38.820" v="3" actId="478"/>
          <ac:spMkLst>
            <pc:docMk/>
            <pc:sldMk cId="2508173990" sldId="1202"/>
            <ac:spMk id="7" creationId="{FCF8EDEA-6D00-4669-86AE-64498ABE4998}"/>
          </ac:spMkLst>
        </pc:spChg>
        <pc:spChg chg="mod">
          <ac:chgData name="Subramani K" userId="bf009f75-d47a-408b-a678-4666a6eafc4c" providerId="ADAL" clId="{366B4F5A-4395-4184-877B-E52DC4B60848}" dt="2022-03-16T02:04:21.322" v="2"/>
          <ac:spMkLst>
            <pc:docMk/>
            <pc:sldMk cId="2508173990" sldId="1202"/>
            <ac:spMk id="9" creationId="{B7E2EC3C-9883-47AA-9BD1-48DE0A1C8C38}"/>
          </ac:spMkLst>
        </pc:spChg>
        <pc:spChg chg="mod topLvl">
          <ac:chgData name="Subramani K" userId="bf009f75-d47a-408b-a678-4666a6eafc4c" providerId="ADAL" clId="{366B4F5A-4395-4184-877B-E52DC4B60848}" dt="2022-03-16T02:12:20.539" v="276" actId="1035"/>
          <ac:spMkLst>
            <pc:docMk/>
            <pc:sldMk cId="2508173990" sldId="1202"/>
            <ac:spMk id="13" creationId="{627F2011-0F99-4B42-BC2C-8F72C5D3FD8D}"/>
          </ac:spMkLst>
        </pc:spChg>
        <pc:spChg chg="del mod topLvl">
          <ac:chgData name="Subramani K" userId="bf009f75-d47a-408b-a678-4666a6eafc4c" providerId="ADAL" clId="{366B4F5A-4395-4184-877B-E52DC4B60848}" dt="2022-03-16T02:08:09.198" v="99" actId="478"/>
          <ac:spMkLst>
            <pc:docMk/>
            <pc:sldMk cId="2508173990" sldId="1202"/>
            <ac:spMk id="14" creationId="{ACB013D3-E719-43F0-BDCD-32C3B31065C4}"/>
          </ac:spMkLst>
        </pc:spChg>
        <pc:spChg chg="mod topLvl">
          <ac:chgData name="Subramani K" userId="bf009f75-d47a-408b-a678-4666a6eafc4c" providerId="ADAL" clId="{366B4F5A-4395-4184-877B-E52DC4B60848}" dt="2022-03-16T02:12:20.539" v="276" actId="1035"/>
          <ac:spMkLst>
            <pc:docMk/>
            <pc:sldMk cId="2508173990" sldId="1202"/>
            <ac:spMk id="17" creationId="{0CAF469B-8902-4338-847C-D2CF56245C69}"/>
          </ac:spMkLst>
        </pc:spChg>
        <pc:spChg chg="del mod topLvl">
          <ac:chgData name="Subramani K" userId="bf009f75-d47a-408b-a678-4666a6eafc4c" providerId="ADAL" clId="{366B4F5A-4395-4184-877B-E52DC4B60848}" dt="2022-03-16T02:08:21.599" v="102" actId="478"/>
          <ac:spMkLst>
            <pc:docMk/>
            <pc:sldMk cId="2508173990" sldId="1202"/>
            <ac:spMk id="19" creationId="{7260E041-C955-4DC8-BC9C-101DB39CC5AE}"/>
          </ac:spMkLst>
        </pc:spChg>
        <pc:spChg chg="add mod">
          <ac:chgData name="Subramani K" userId="bf009f75-d47a-408b-a678-4666a6eafc4c" providerId="ADAL" clId="{366B4F5A-4395-4184-877B-E52DC4B60848}" dt="2022-03-16T02:12:20.539" v="276" actId="1035"/>
          <ac:spMkLst>
            <pc:docMk/>
            <pc:sldMk cId="2508173990" sldId="1202"/>
            <ac:spMk id="22" creationId="{0508B001-D35B-4372-9283-6934C0C3B788}"/>
          </ac:spMkLst>
        </pc:spChg>
        <pc:grpChg chg="add del mod">
          <ac:chgData name="Subramani K" userId="bf009f75-d47a-408b-a678-4666a6eafc4c" providerId="ADAL" clId="{366B4F5A-4395-4184-877B-E52DC4B60848}" dt="2022-03-16T02:08:01.551" v="95" actId="165"/>
          <ac:grpSpMkLst>
            <pc:docMk/>
            <pc:sldMk cId="2508173990" sldId="1202"/>
            <ac:grpSpMk id="11" creationId="{97536F86-D2BF-4612-B44C-40B0B7FD0E04}"/>
          </ac:grpSpMkLst>
        </pc:grpChg>
        <pc:grpChg chg="add del mod topLvl">
          <ac:chgData name="Subramani K" userId="bf009f75-d47a-408b-a678-4666a6eafc4c" providerId="ADAL" clId="{366B4F5A-4395-4184-877B-E52DC4B60848}" dt="2022-03-16T02:08:07.242" v="98" actId="165"/>
          <ac:grpSpMkLst>
            <pc:docMk/>
            <pc:sldMk cId="2508173990" sldId="1202"/>
            <ac:grpSpMk id="12" creationId="{24CFCB4F-362F-452D-8C20-EBA579C432D8}"/>
          </ac:grpSpMkLst>
        </pc:grpChg>
        <pc:grpChg chg="add del mod">
          <ac:chgData name="Subramani K" userId="bf009f75-d47a-408b-a678-4666a6eafc4c" providerId="ADAL" clId="{366B4F5A-4395-4184-877B-E52DC4B60848}" dt="2022-03-16T02:08:13.885" v="100" actId="165"/>
          <ac:grpSpMkLst>
            <pc:docMk/>
            <pc:sldMk cId="2508173990" sldId="1202"/>
            <ac:grpSpMk id="16" creationId="{3EBAFADD-3701-4E6C-8AFD-713699B4CFF5}"/>
          </ac:grpSpMkLst>
        </pc:grpChg>
        <pc:grpChg chg="del mod topLvl">
          <ac:chgData name="Subramani K" userId="bf009f75-d47a-408b-a678-4666a6eafc4c" providerId="ADAL" clId="{366B4F5A-4395-4184-877B-E52DC4B60848}" dt="2022-03-16T02:08:19.518" v="101" actId="165"/>
          <ac:grpSpMkLst>
            <pc:docMk/>
            <pc:sldMk cId="2508173990" sldId="1202"/>
            <ac:grpSpMk id="18" creationId="{F818523F-5758-4477-98CF-462566225D0C}"/>
          </ac:grpSpMkLst>
        </pc:grpChg>
        <pc:picChg chg="del">
          <ac:chgData name="Subramani K" userId="bf009f75-d47a-408b-a678-4666a6eafc4c" providerId="ADAL" clId="{366B4F5A-4395-4184-877B-E52DC4B60848}" dt="2022-03-16T02:04:38.820" v="3" actId="478"/>
          <ac:picMkLst>
            <pc:docMk/>
            <pc:sldMk cId="2508173990" sldId="1202"/>
            <ac:picMk id="2" creationId="{3D01B861-C612-4D42-8B49-955BD7FE5614}"/>
          </ac:picMkLst>
        </pc:picChg>
        <pc:picChg chg="add mod">
          <ac:chgData name="Subramani K" userId="bf009f75-d47a-408b-a678-4666a6eafc4c" providerId="ADAL" clId="{366B4F5A-4395-4184-877B-E52DC4B60848}" dt="2022-03-16T02:05:28.063" v="6" actId="1076"/>
          <ac:picMkLst>
            <pc:docMk/>
            <pc:sldMk cId="2508173990" sldId="1202"/>
            <ac:picMk id="10" creationId="{5446DAD8-7161-4A32-9DE1-4098BD14CFF1}"/>
          </ac:picMkLst>
        </pc:picChg>
        <pc:picChg chg="mod topLvl">
          <ac:chgData name="Subramani K" userId="bf009f75-d47a-408b-a678-4666a6eafc4c" providerId="ADAL" clId="{366B4F5A-4395-4184-877B-E52DC4B60848}" dt="2022-03-16T02:12:20.539" v="276" actId="1035"/>
          <ac:picMkLst>
            <pc:docMk/>
            <pc:sldMk cId="2508173990" sldId="1202"/>
            <ac:picMk id="15" creationId="{A2713AA8-B718-4E9E-B8AF-FB03D6128D33}"/>
          </ac:picMkLst>
        </pc:picChg>
        <pc:picChg chg="mod topLvl">
          <ac:chgData name="Subramani K" userId="bf009f75-d47a-408b-a678-4666a6eafc4c" providerId="ADAL" clId="{366B4F5A-4395-4184-877B-E52DC4B60848}" dt="2022-03-16T02:12:20.539" v="276" actId="1035"/>
          <ac:picMkLst>
            <pc:docMk/>
            <pc:sldMk cId="2508173990" sldId="1202"/>
            <ac:picMk id="20" creationId="{EF351370-2942-43F1-8DF2-F85387EC1824}"/>
          </ac:picMkLst>
        </pc:picChg>
        <pc:picChg chg="add del">
          <ac:chgData name="Subramani K" userId="bf009f75-d47a-408b-a678-4666a6eafc4c" providerId="ADAL" clId="{366B4F5A-4395-4184-877B-E52DC4B60848}" dt="2022-03-16T02:08:58.127" v="108"/>
          <ac:picMkLst>
            <pc:docMk/>
            <pc:sldMk cId="2508173990" sldId="1202"/>
            <ac:picMk id="1026" creationId="{D607DFA9-A29A-49CC-916A-92C98FCC33D2}"/>
          </ac:picMkLst>
        </pc:picChg>
        <pc:picChg chg="add mod">
          <ac:chgData name="Subramani K" userId="bf009f75-d47a-408b-a678-4666a6eafc4c" providerId="ADAL" clId="{366B4F5A-4395-4184-877B-E52DC4B60848}" dt="2022-03-16T02:12:20.539" v="276" actId="1035"/>
          <ac:picMkLst>
            <pc:docMk/>
            <pc:sldMk cId="2508173990" sldId="1202"/>
            <ac:picMk id="1028" creationId="{9D0445B4-57E7-4C53-8808-6C0E572CE173}"/>
          </ac:picMkLst>
        </pc:picChg>
      </pc:sldChg>
    </pc:docChg>
  </pc:docChgLst>
  <pc:docChgLst>
    <pc:chgData name="Subramani K" userId="bf009f75-d47a-408b-a678-4666a6eafc4c" providerId="ADAL" clId="{C788E4F0-C91F-4CED-B573-0FB7EDC9B791}"/>
    <pc:docChg chg="undo redo custSel modSld">
      <pc:chgData name="Subramani K" userId="bf009f75-d47a-408b-a678-4666a6eafc4c" providerId="ADAL" clId="{C788E4F0-C91F-4CED-B573-0FB7EDC9B791}" dt="2022-03-16T06:29:56.192" v="85" actId="20577"/>
      <pc:docMkLst>
        <pc:docMk/>
      </pc:docMkLst>
      <pc:sldChg chg="addSp delSp modSp mod">
        <pc:chgData name="Subramani K" userId="bf009f75-d47a-408b-a678-4666a6eafc4c" providerId="ADAL" clId="{C788E4F0-C91F-4CED-B573-0FB7EDC9B791}" dt="2022-03-16T06:29:56.192" v="85" actId="20577"/>
        <pc:sldMkLst>
          <pc:docMk/>
          <pc:sldMk cId="2508173990" sldId="1202"/>
        </pc:sldMkLst>
        <pc:spChg chg="del">
          <ac:chgData name="Subramani K" userId="bf009f75-d47a-408b-a678-4666a6eafc4c" providerId="ADAL" clId="{C788E4F0-C91F-4CED-B573-0FB7EDC9B791}" dt="2022-03-16T06:14:38.798" v="3" actId="478"/>
          <ac:spMkLst>
            <pc:docMk/>
            <pc:sldMk cId="2508173990" sldId="1202"/>
            <ac:spMk id="6" creationId="{225EA034-7FEC-4B55-9E47-01A2191D5A32}"/>
          </ac:spMkLst>
        </pc:spChg>
        <pc:spChg chg="mod">
          <ac:chgData name="Subramani K" userId="bf009f75-d47a-408b-a678-4666a6eafc4c" providerId="ADAL" clId="{C788E4F0-C91F-4CED-B573-0FB7EDC9B791}" dt="2022-03-16T06:29:56.192" v="85" actId="20577"/>
          <ac:spMkLst>
            <pc:docMk/>
            <pc:sldMk cId="2508173990" sldId="1202"/>
            <ac:spMk id="9" creationId="{B7E2EC3C-9883-47AA-9BD1-48DE0A1C8C38}"/>
          </ac:spMkLst>
        </pc:spChg>
        <pc:spChg chg="del">
          <ac:chgData name="Subramani K" userId="bf009f75-d47a-408b-a678-4666a6eafc4c" providerId="ADAL" clId="{C788E4F0-C91F-4CED-B573-0FB7EDC9B791}" dt="2022-03-16T06:14:16.289" v="0" actId="478"/>
          <ac:spMkLst>
            <pc:docMk/>
            <pc:sldMk cId="2508173990" sldId="1202"/>
            <ac:spMk id="22" creationId="{08B2B303-E3EB-42AD-B97F-4A4482E487D6}"/>
          </ac:spMkLst>
        </pc:spChg>
        <pc:spChg chg="add del mod">
          <ac:chgData name="Subramani K" userId="bf009f75-d47a-408b-a678-4666a6eafc4c" providerId="ADAL" clId="{C788E4F0-C91F-4CED-B573-0FB7EDC9B791}" dt="2022-03-16T06:26:40.220" v="81" actId="20577"/>
          <ac:spMkLst>
            <pc:docMk/>
            <pc:sldMk cId="2508173990" sldId="1202"/>
            <ac:spMk id="25" creationId="{F7F7CC51-E7E8-4B20-9D52-507BE6787303}"/>
          </ac:spMkLst>
        </pc:spChg>
        <pc:spChg chg="add mod">
          <ac:chgData name="Subramani K" userId="bf009f75-d47a-408b-a678-4666a6eafc4c" providerId="ADAL" clId="{C788E4F0-C91F-4CED-B573-0FB7EDC9B791}" dt="2022-03-16T06:29:36.874" v="83" actId="1076"/>
          <ac:spMkLst>
            <pc:docMk/>
            <pc:sldMk cId="2508173990" sldId="1202"/>
            <ac:spMk id="26" creationId="{4B76F2FC-C7F9-4FB1-88E4-0C5FF9263258}"/>
          </ac:spMkLst>
        </pc:spChg>
        <pc:spChg chg="add del mod">
          <ac:chgData name="Subramani K" userId="bf009f75-d47a-408b-a678-4666a6eafc4c" providerId="ADAL" clId="{C788E4F0-C91F-4CED-B573-0FB7EDC9B791}" dt="2022-03-16T06:25:36.579" v="58" actId="478"/>
          <ac:spMkLst>
            <pc:docMk/>
            <pc:sldMk cId="2508173990" sldId="1202"/>
            <ac:spMk id="44" creationId="{E6631364-11D8-4A99-849B-7F4C110E1531}"/>
          </ac:spMkLst>
        </pc:spChg>
        <pc:spChg chg="del">
          <ac:chgData name="Subramani K" userId="bf009f75-d47a-408b-a678-4666a6eafc4c" providerId="ADAL" clId="{C788E4F0-C91F-4CED-B573-0FB7EDC9B791}" dt="2022-03-16T06:14:16.289" v="0" actId="478"/>
          <ac:spMkLst>
            <pc:docMk/>
            <pc:sldMk cId="2508173990" sldId="1202"/>
            <ac:spMk id="47" creationId="{CF9E73D6-20FB-4F6A-BF06-39E8C52520D3}"/>
          </ac:spMkLst>
        </pc:spChg>
        <pc:spChg chg="del">
          <ac:chgData name="Subramani K" userId="bf009f75-d47a-408b-a678-4666a6eafc4c" providerId="ADAL" clId="{C788E4F0-C91F-4CED-B573-0FB7EDC9B791}" dt="2022-03-16T06:14:16.289" v="0" actId="478"/>
          <ac:spMkLst>
            <pc:docMk/>
            <pc:sldMk cId="2508173990" sldId="1202"/>
            <ac:spMk id="50" creationId="{1BBB2100-0646-49CB-B787-84A43634528D}"/>
          </ac:spMkLst>
        </pc:spChg>
        <pc:spChg chg="del">
          <ac:chgData name="Subramani K" userId="bf009f75-d47a-408b-a678-4666a6eafc4c" providerId="ADAL" clId="{C788E4F0-C91F-4CED-B573-0FB7EDC9B791}" dt="2022-03-16T06:14:16.289" v="0" actId="478"/>
          <ac:spMkLst>
            <pc:docMk/>
            <pc:sldMk cId="2508173990" sldId="1202"/>
            <ac:spMk id="54" creationId="{9C8D4826-29E7-4FDB-B873-C0083CDDAB91}"/>
          </ac:spMkLst>
        </pc:spChg>
        <pc:spChg chg="del">
          <ac:chgData name="Subramani K" userId="bf009f75-d47a-408b-a678-4666a6eafc4c" providerId="ADAL" clId="{C788E4F0-C91F-4CED-B573-0FB7EDC9B791}" dt="2022-03-16T06:14:16.289" v="0" actId="478"/>
          <ac:spMkLst>
            <pc:docMk/>
            <pc:sldMk cId="2508173990" sldId="1202"/>
            <ac:spMk id="55" creationId="{F5EBB1A0-AF06-434E-9EA6-B0964CEE6498}"/>
          </ac:spMkLst>
        </pc:spChg>
        <pc:spChg chg="del">
          <ac:chgData name="Subramani K" userId="bf009f75-d47a-408b-a678-4666a6eafc4c" providerId="ADAL" clId="{C788E4F0-C91F-4CED-B573-0FB7EDC9B791}" dt="2022-03-16T06:14:16.289" v="0" actId="478"/>
          <ac:spMkLst>
            <pc:docMk/>
            <pc:sldMk cId="2508173990" sldId="1202"/>
            <ac:spMk id="56" creationId="{24F21A2C-43BD-4D9B-955A-76AB60E7ECB2}"/>
          </ac:spMkLst>
        </pc:spChg>
        <pc:picChg chg="add mod">
          <ac:chgData name="Subramani K" userId="bf009f75-d47a-408b-a678-4666a6eafc4c" providerId="ADAL" clId="{C788E4F0-C91F-4CED-B573-0FB7EDC9B791}" dt="2022-03-16T06:15:10.748" v="13" actId="1076"/>
          <ac:picMkLst>
            <pc:docMk/>
            <pc:sldMk cId="2508173990" sldId="1202"/>
            <ac:picMk id="23" creationId="{AB78B9E1-5C73-435D-9636-19AD8A9E847E}"/>
          </ac:picMkLst>
        </pc:picChg>
        <pc:picChg chg="del">
          <ac:chgData name="Subramani K" userId="bf009f75-d47a-408b-a678-4666a6eafc4c" providerId="ADAL" clId="{C788E4F0-C91F-4CED-B573-0FB7EDC9B791}" dt="2022-03-16T06:14:16.289" v="0" actId="478"/>
          <ac:picMkLst>
            <pc:docMk/>
            <pc:sldMk cId="2508173990" sldId="1202"/>
            <ac:picMk id="43" creationId="{7E0C7D7C-DA25-484B-8B6A-7526FDAC3741}"/>
          </ac:picMkLst>
        </pc:picChg>
        <pc:picChg chg="del">
          <ac:chgData name="Subramani K" userId="bf009f75-d47a-408b-a678-4666a6eafc4c" providerId="ADAL" clId="{C788E4F0-C91F-4CED-B573-0FB7EDC9B791}" dt="2022-03-16T06:14:16.289" v="0" actId="478"/>
          <ac:picMkLst>
            <pc:docMk/>
            <pc:sldMk cId="2508173990" sldId="1202"/>
            <ac:picMk id="48" creationId="{4FC33848-77E1-44A9-BDB1-4A143EC08C04}"/>
          </ac:picMkLst>
        </pc:picChg>
        <pc:picChg chg="del">
          <ac:chgData name="Subramani K" userId="bf009f75-d47a-408b-a678-4666a6eafc4c" providerId="ADAL" clId="{C788E4F0-C91F-4CED-B573-0FB7EDC9B791}" dt="2022-03-16T06:14:16.289" v="0" actId="478"/>
          <ac:picMkLst>
            <pc:docMk/>
            <pc:sldMk cId="2508173990" sldId="1202"/>
            <ac:picMk id="49" creationId="{AD6021AC-22A1-422D-AFC2-710F0CB39706}"/>
          </ac:picMkLst>
        </pc:picChg>
        <pc:cxnChg chg="add del">
          <ac:chgData name="Subramani K" userId="bf009f75-d47a-408b-a678-4666a6eafc4c" providerId="ADAL" clId="{C788E4F0-C91F-4CED-B573-0FB7EDC9B791}" dt="2022-03-16T06:14:55.519" v="8" actId="478"/>
          <ac:cxnSpMkLst>
            <pc:docMk/>
            <pc:sldMk cId="2508173990" sldId="1202"/>
            <ac:cxnSpMk id="3" creationId="{D2BAB3E4-17D6-4C40-988C-76181A47957B}"/>
          </ac:cxnSpMkLst>
        </pc:cxnChg>
        <pc:cxnChg chg="add del mod">
          <ac:chgData name="Subramani K" userId="bf009f75-d47a-408b-a678-4666a6eafc4c" providerId="ADAL" clId="{C788E4F0-C91F-4CED-B573-0FB7EDC9B791}" dt="2022-03-16T06:15:04.284" v="11" actId="478"/>
          <ac:cxnSpMkLst>
            <pc:docMk/>
            <pc:sldMk cId="2508173990" sldId="1202"/>
            <ac:cxnSpMk id="5" creationId="{3B1195A0-5F14-47AC-8AB4-2C5EE6597E66}"/>
          </ac:cxnSpMkLst>
        </pc:cxnChg>
        <pc:cxnChg chg="del">
          <ac:chgData name="Subramani K" userId="bf009f75-d47a-408b-a678-4666a6eafc4c" providerId="ADAL" clId="{C788E4F0-C91F-4CED-B573-0FB7EDC9B791}" dt="2022-03-16T06:14:18.572" v="2" actId="478"/>
          <ac:cxnSpMkLst>
            <pc:docMk/>
            <pc:sldMk cId="2508173990" sldId="1202"/>
            <ac:cxnSpMk id="52" creationId="{62CBA750-8A82-49D6-BACD-D9D93E8AB6B2}"/>
          </ac:cxnSpMkLst>
        </pc:cxnChg>
        <pc:cxnChg chg="del">
          <ac:chgData name="Subramani K" userId="bf009f75-d47a-408b-a678-4666a6eafc4c" providerId="ADAL" clId="{C788E4F0-C91F-4CED-B573-0FB7EDC9B791}" dt="2022-03-16T06:14:17.835" v="1" actId="478"/>
          <ac:cxnSpMkLst>
            <pc:docMk/>
            <pc:sldMk cId="2508173990" sldId="1202"/>
            <ac:cxnSpMk id="53" creationId="{57514183-37CE-4795-92DC-6748CEFF6737}"/>
          </ac:cxnSpMkLst>
        </pc:cxnChg>
      </pc:sldChg>
    </pc:docChg>
  </pc:docChgLst>
  <pc:docChgLst>
    <pc:chgData name="Subramani K" userId="bf009f75-d47a-408b-a678-4666a6eafc4c" providerId="ADAL" clId="{45219E68-318D-4423-86C2-2D7D742F4C71}"/>
    <pc:docChg chg="undo custSel addSld delSld modSld">
      <pc:chgData name="Subramani K" userId="bf009f75-d47a-408b-a678-4666a6eafc4c" providerId="ADAL" clId="{45219E68-318D-4423-86C2-2D7D742F4C71}" dt="2022-04-28T13:02:03.960" v="250" actId="1076"/>
      <pc:docMkLst>
        <pc:docMk/>
      </pc:docMkLst>
      <pc:sldChg chg="addSp delSp modSp mod">
        <pc:chgData name="Subramani K" userId="bf009f75-d47a-408b-a678-4666a6eafc4c" providerId="ADAL" clId="{45219E68-318D-4423-86C2-2D7D742F4C71}" dt="2022-04-28T12:09:55.858" v="54" actId="478"/>
        <pc:sldMkLst>
          <pc:docMk/>
          <pc:sldMk cId="2508173990" sldId="1202"/>
        </pc:sldMkLst>
        <pc:spChg chg="mod">
          <ac:chgData name="Subramani K" userId="bf009f75-d47a-408b-a678-4666a6eafc4c" providerId="ADAL" clId="{45219E68-318D-4423-86C2-2D7D742F4C71}" dt="2022-04-28T12:08:16.692" v="26" actId="20577"/>
          <ac:spMkLst>
            <pc:docMk/>
            <pc:sldMk cId="2508173990" sldId="1202"/>
            <ac:spMk id="10" creationId="{BC95729D-B7AA-469F-AC09-0690AD9DD1CD}"/>
          </ac:spMkLst>
        </pc:spChg>
        <pc:spChg chg="mod">
          <ac:chgData name="Subramani K" userId="bf009f75-d47a-408b-a678-4666a6eafc4c" providerId="ADAL" clId="{45219E68-318D-4423-86C2-2D7D742F4C71}" dt="2022-04-28T12:06:35.674" v="2"/>
          <ac:spMkLst>
            <pc:docMk/>
            <pc:sldMk cId="2508173990" sldId="1202"/>
            <ac:spMk id="22" creationId="{D75D647D-908C-424D-9F50-C136FA662E5B}"/>
          </ac:spMkLst>
        </pc:spChg>
        <pc:spChg chg="add mod">
          <ac:chgData name="Subramani K" userId="bf009f75-d47a-408b-a678-4666a6eafc4c" providerId="ADAL" clId="{45219E68-318D-4423-86C2-2D7D742F4C71}" dt="2022-04-28T12:09:01.842" v="49" actId="14100"/>
          <ac:spMkLst>
            <pc:docMk/>
            <pc:sldMk cId="2508173990" sldId="1202"/>
            <ac:spMk id="24" creationId="{A65ED25C-5863-4924-A76F-7FAD18A0FB38}"/>
          </ac:spMkLst>
        </pc:spChg>
        <pc:spChg chg="del">
          <ac:chgData name="Subramani K" userId="bf009f75-d47a-408b-a678-4666a6eafc4c" providerId="ADAL" clId="{45219E68-318D-4423-86C2-2D7D742F4C71}" dt="2022-04-28T12:08:29.139" v="40" actId="478"/>
          <ac:spMkLst>
            <pc:docMk/>
            <pc:sldMk cId="2508173990" sldId="1202"/>
            <ac:spMk id="26" creationId="{2FD53339-6A45-4689-9E0A-C36E58832918}"/>
          </ac:spMkLst>
        </pc:spChg>
        <pc:spChg chg="mod">
          <ac:chgData name="Subramani K" userId="bf009f75-d47a-408b-a678-4666a6eafc4c" providerId="ADAL" clId="{45219E68-318D-4423-86C2-2D7D742F4C71}" dt="2022-04-28T12:08:36.235" v="42"/>
          <ac:spMkLst>
            <pc:docMk/>
            <pc:sldMk cId="2508173990" sldId="1202"/>
            <ac:spMk id="28" creationId="{4EA8C400-F552-460F-9ECF-98889ABD40CB}"/>
          </ac:spMkLst>
        </pc:spChg>
        <pc:spChg chg="mod">
          <ac:chgData name="Subramani K" userId="bf009f75-d47a-408b-a678-4666a6eafc4c" providerId="ADAL" clId="{45219E68-318D-4423-86C2-2D7D742F4C71}" dt="2022-04-28T12:08:36.235" v="42"/>
          <ac:spMkLst>
            <pc:docMk/>
            <pc:sldMk cId="2508173990" sldId="1202"/>
            <ac:spMk id="29" creationId="{4B7D73D9-47D3-45C9-8891-7D79ED1FE04D}"/>
          </ac:spMkLst>
        </pc:spChg>
        <pc:spChg chg="mod">
          <ac:chgData name="Subramani K" userId="bf009f75-d47a-408b-a678-4666a6eafc4c" providerId="ADAL" clId="{45219E68-318D-4423-86C2-2D7D742F4C71}" dt="2022-04-28T12:08:36.235" v="42"/>
          <ac:spMkLst>
            <pc:docMk/>
            <pc:sldMk cId="2508173990" sldId="1202"/>
            <ac:spMk id="30" creationId="{C6892500-F113-4CDF-AD94-B82643106050}"/>
          </ac:spMkLst>
        </pc:spChg>
        <pc:spChg chg="add del mod">
          <ac:chgData name="Subramani K" userId="bf009f75-d47a-408b-a678-4666a6eafc4c" providerId="ADAL" clId="{45219E68-318D-4423-86C2-2D7D742F4C71}" dt="2022-04-28T12:09:04.419" v="50" actId="14100"/>
          <ac:spMkLst>
            <pc:docMk/>
            <pc:sldMk cId="2508173990" sldId="1202"/>
            <ac:spMk id="32" creationId="{D0EBC7F7-D4F6-4761-98B6-C3866816DF43}"/>
          </ac:spMkLst>
        </pc:spChg>
        <pc:spChg chg="add mod">
          <ac:chgData name="Subramani K" userId="bf009f75-d47a-408b-a678-4666a6eafc4c" providerId="ADAL" clId="{45219E68-318D-4423-86C2-2D7D742F4C71}" dt="2022-04-28T12:08:36.235" v="42"/>
          <ac:spMkLst>
            <pc:docMk/>
            <pc:sldMk cId="2508173990" sldId="1202"/>
            <ac:spMk id="33" creationId="{8F1E7C1B-0540-4EDC-A5C2-FBDABDCE6CBD}"/>
          </ac:spMkLst>
        </pc:spChg>
        <pc:spChg chg="del">
          <ac:chgData name="Subramani K" userId="bf009f75-d47a-408b-a678-4666a6eafc4c" providerId="ADAL" clId="{45219E68-318D-4423-86C2-2D7D742F4C71}" dt="2022-04-28T12:08:29.139" v="40" actId="478"/>
          <ac:spMkLst>
            <pc:docMk/>
            <pc:sldMk cId="2508173990" sldId="1202"/>
            <ac:spMk id="36" creationId="{47B7C713-5EBC-400A-B220-6775BAFFA7E1}"/>
          </ac:spMkLst>
        </pc:spChg>
        <pc:spChg chg="mod">
          <ac:chgData name="Subramani K" userId="bf009f75-d47a-408b-a678-4666a6eafc4c" providerId="ADAL" clId="{45219E68-318D-4423-86C2-2D7D742F4C71}" dt="2022-04-28T12:08:36.235" v="42"/>
          <ac:spMkLst>
            <pc:docMk/>
            <pc:sldMk cId="2508173990" sldId="1202"/>
            <ac:spMk id="37" creationId="{04581C07-47E6-4494-B4CD-C4E30D6D94A8}"/>
          </ac:spMkLst>
        </pc:spChg>
        <pc:spChg chg="mod">
          <ac:chgData name="Subramani K" userId="bf009f75-d47a-408b-a678-4666a6eafc4c" providerId="ADAL" clId="{45219E68-318D-4423-86C2-2D7D742F4C71}" dt="2022-04-28T12:08:36.235" v="42"/>
          <ac:spMkLst>
            <pc:docMk/>
            <pc:sldMk cId="2508173990" sldId="1202"/>
            <ac:spMk id="38" creationId="{EC1080F7-98B2-4525-8BA5-33C849DC11D3}"/>
          </ac:spMkLst>
        </pc:spChg>
        <pc:spChg chg="del">
          <ac:chgData name="Subramani K" userId="bf009f75-d47a-408b-a678-4666a6eafc4c" providerId="ADAL" clId="{45219E68-318D-4423-86C2-2D7D742F4C71}" dt="2022-04-28T12:08:29.139" v="40" actId="478"/>
          <ac:spMkLst>
            <pc:docMk/>
            <pc:sldMk cId="2508173990" sldId="1202"/>
            <ac:spMk id="44" creationId="{B218D004-88DA-4F5F-916D-D10D9459DDC1}"/>
          </ac:spMkLst>
        </pc:spChg>
        <pc:spChg chg="del">
          <ac:chgData name="Subramani K" userId="bf009f75-d47a-408b-a678-4666a6eafc4c" providerId="ADAL" clId="{45219E68-318D-4423-86C2-2D7D742F4C71}" dt="2022-04-28T12:08:30.832" v="41" actId="478"/>
          <ac:spMkLst>
            <pc:docMk/>
            <pc:sldMk cId="2508173990" sldId="1202"/>
            <ac:spMk id="52" creationId="{D8CA654E-A9E3-4F39-92FD-FBBB4B1DA699}"/>
          </ac:spMkLst>
        </pc:spChg>
        <pc:spChg chg="mod">
          <ac:chgData name="Subramani K" userId="bf009f75-d47a-408b-a678-4666a6eafc4c" providerId="ADAL" clId="{45219E68-318D-4423-86C2-2D7D742F4C71}" dt="2022-04-28T12:08:23.891" v="39"/>
          <ac:spMkLst>
            <pc:docMk/>
            <pc:sldMk cId="2508173990" sldId="1202"/>
            <ac:spMk id="58" creationId="{80EC1139-A85A-4812-8263-BE7CCFF26585}"/>
          </ac:spMkLst>
        </pc:spChg>
        <pc:spChg chg="del">
          <ac:chgData name="Subramani K" userId="bf009f75-d47a-408b-a678-4666a6eafc4c" providerId="ADAL" clId="{45219E68-318D-4423-86C2-2D7D742F4C71}" dt="2022-04-28T12:08:29.139" v="40" actId="478"/>
          <ac:spMkLst>
            <pc:docMk/>
            <pc:sldMk cId="2508173990" sldId="1202"/>
            <ac:spMk id="66" creationId="{ABDDA41A-A3F3-4999-8C67-22302E4D960F}"/>
          </ac:spMkLst>
        </pc:spChg>
        <pc:spChg chg="del">
          <ac:chgData name="Subramani K" userId="bf009f75-d47a-408b-a678-4666a6eafc4c" providerId="ADAL" clId="{45219E68-318D-4423-86C2-2D7D742F4C71}" dt="2022-04-28T12:09:55.858" v="54" actId="478"/>
          <ac:spMkLst>
            <pc:docMk/>
            <pc:sldMk cId="2508173990" sldId="1202"/>
            <ac:spMk id="67" creationId="{58FB30D1-B5F7-4C36-B93A-3881E48D6706}"/>
          </ac:spMkLst>
        </pc:spChg>
        <pc:grpChg chg="add mod">
          <ac:chgData name="Subramani K" userId="bf009f75-d47a-408b-a678-4666a6eafc4c" providerId="ADAL" clId="{45219E68-318D-4423-86C2-2D7D742F4C71}" dt="2022-04-28T12:08:36.235" v="42"/>
          <ac:grpSpMkLst>
            <pc:docMk/>
            <pc:sldMk cId="2508173990" sldId="1202"/>
            <ac:grpSpMk id="25" creationId="{4172A7C8-C760-4FA9-A7DE-14DC154A229D}"/>
          </ac:grpSpMkLst>
        </pc:grpChg>
        <pc:grpChg chg="add mod">
          <ac:chgData name="Subramani K" userId="bf009f75-d47a-408b-a678-4666a6eafc4c" providerId="ADAL" clId="{45219E68-318D-4423-86C2-2D7D742F4C71}" dt="2022-04-28T12:08:36.235" v="42"/>
          <ac:grpSpMkLst>
            <pc:docMk/>
            <pc:sldMk cId="2508173990" sldId="1202"/>
            <ac:grpSpMk id="35" creationId="{B41B7FAC-D742-4DCE-A5C1-14842676CEBA}"/>
          </ac:grpSpMkLst>
        </pc:grpChg>
        <pc:grpChg chg="mod">
          <ac:chgData name="Subramani K" userId="bf009f75-d47a-408b-a678-4666a6eafc4c" providerId="ADAL" clId="{45219E68-318D-4423-86C2-2D7D742F4C71}" dt="2022-04-28T12:08:20.258" v="38" actId="1036"/>
          <ac:grpSpMkLst>
            <pc:docMk/>
            <pc:sldMk cId="2508173990" sldId="1202"/>
            <ac:grpSpMk id="57" creationId="{5464A22C-6720-4997-AFB0-FEC5992B68EC}"/>
          </ac:grpSpMkLst>
        </pc:grpChg>
        <pc:picChg chg="del">
          <ac:chgData name="Subramani K" userId="bf009f75-d47a-408b-a678-4666a6eafc4c" providerId="ADAL" clId="{45219E68-318D-4423-86C2-2D7D742F4C71}" dt="2022-04-28T12:08:29.139" v="40" actId="478"/>
          <ac:picMkLst>
            <pc:docMk/>
            <pc:sldMk cId="2508173990" sldId="1202"/>
            <ac:picMk id="3" creationId="{C4441BB5-4B31-477C-B190-F258785B7DA7}"/>
          </ac:picMkLst>
        </pc:picChg>
        <pc:picChg chg="mod">
          <ac:chgData name="Subramani K" userId="bf009f75-d47a-408b-a678-4666a6eafc4c" providerId="ADAL" clId="{45219E68-318D-4423-86C2-2D7D742F4C71}" dt="2022-04-28T12:08:36.235" v="42"/>
          <ac:picMkLst>
            <pc:docMk/>
            <pc:sldMk cId="2508173990" sldId="1202"/>
            <ac:picMk id="27" creationId="{1B8D4309-A31D-47DA-B52A-D5F7D799377D}"/>
          </ac:picMkLst>
        </pc:picChg>
        <pc:picChg chg="add mod">
          <ac:chgData name="Subramani K" userId="bf009f75-d47a-408b-a678-4666a6eafc4c" providerId="ADAL" clId="{45219E68-318D-4423-86C2-2D7D742F4C71}" dt="2022-04-28T12:08:36.235" v="42"/>
          <ac:picMkLst>
            <pc:docMk/>
            <pc:sldMk cId="2508173990" sldId="1202"/>
            <ac:picMk id="34" creationId="{604FC729-F14D-49C6-92A3-6654FB715167}"/>
          </ac:picMkLst>
        </pc:picChg>
        <pc:picChg chg="del">
          <ac:chgData name="Subramani K" userId="bf009f75-d47a-408b-a678-4666a6eafc4c" providerId="ADAL" clId="{45219E68-318D-4423-86C2-2D7D742F4C71}" dt="2022-04-28T12:08:29.139" v="40" actId="478"/>
          <ac:picMkLst>
            <pc:docMk/>
            <pc:sldMk cId="2508173990" sldId="1202"/>
            <ac:picMk id="63" creationId="{3F16F4BA-C58C-41A4-AAE6-EC6AFC8A94BD}"/>
          </ac:picMkLst>
        </pc:picChg>
        <pc:picChg chg="del">
          <ac:chgData name="Subramani K" userId="bf009f75-d47a-408b-a678-4666a6eafc4c" providerId="ADAL" clId="{45219E68-318D-4423-86C2-2D7D742F4C71}" dt="2022-04-28T12:08:29.139" v="40" actId="478"/>
          <ac:picMkLst>
            <pc:docMk/>
            <pc:sldMk cId="2508173990" sldId="1202"/>
            <ac:picMk id="64" creationId="{D3E72F1B-120C-4775-A43F-7CC9D0DDCBEA}"/>
          </ac:picMkLst>
        </pc:picChg>
        <pc:picChg chg="del">
          <ac:chgData name="Subramani K" userId="bf009f75-d47a-408b-a678-4666a6eafc4c" providerId="ADAL" clId="{45219E68-318D-4423-86C2-2D7D742F4C71}" dt="2022-04-28T12:08:29.139" v="40" actId="478"/>
          <ac:picMkLst>
            <pc:docMk/>
            <pc:sldMk cId="2508173990" sldId="1202"/>
            <ac:picMk id="65" creationId="{8F85E042-BD0F-4611-AC6D-61D5691F7E30}"/>
          </ac:picMkLst>
        </pc:picChg>
        <pc:cxnChg chg="mod">
          <ac:chgData name="Subramani K" userId="bf009f75-d47a-408b-a678-4666a6eafc4c" providerId="ADAL" clId="{45219E68-318D-4423-86C2-2D7D742F4C71}" dt="2022-04-28T12:08:36.235" v="42"/>
          <ac:cxnSpMkLst>
            <pc:docMk/>
            <pc:sldMk cId="2508173990" sldId="1202"/>
            <ac:cxnSpMk id="31" creationId="{E4F69FCB-811D-4405-A076-3B0A238C96F5}"/>
          </ac:cxnSpMkLst>
        </pc:cxnChg>
      </pc:sldChg>
      <pc:sldChg chg="addSp delSp modSp mod">
        <pc:chgData name="Subramani K" userId="bf009f75-d47a-408b-a678-4666a6eafc4c" providerId="ADAL" clId="{45219E68-318D-4423-86C2-2D7D742F4C71}" dt="2022-04-28T13:02:03.960" v="250" actId="1076"/>
        <pc:sldMkLst>
          <pc:docMk/>
          <pc:sldMk cId="2285015065" sldId="1203"/>
        </pc:sldMkLst>
        <pc:spChg chg="add mod">
          <ac:chgData name="Subramani K" userId="bf009f75-d47a-408b-a678-4666a6eafc4c" providerId="ADAL" clId="{45219E68-318D-4423-86C2-2D7D742F4C71}" dt="2022-04-28T13:01:52.691" v="248" actId="1076"/>
          <ac:spMkLst>
            <pc:docMk/>
            <pc:sldMk cId="2285015065" sldId="1203"/>
            <ac:spMk id="12" creationId="{723420E3-83DC-44FB-A634-A2F0E72E5114}"/>
          </ac:spMkLst>
        </pc:spChg>
        <pc:spChg chg="add mod">
          <ac:chgData name="Subramani K" userId="bf009f75-d47a-408b-a678-4666a6eafc4c" providerId="ADAL" clId="{45219E68-318D-4423-86C2-2D7D742F4C71}" dt="2022-04-28T13:01:52.691" v="248" actId="1076"/>
          <ac:spMkLst>
            <pc:docMk/>
            <pc:sldMk cId="2285015065" sldId="1203"/>
            <ac:spMk id="13" creationId="{DA23970C-7BDF-4BF5-9149-E358F150093D}"/>
          </ac:spMkLst>
        </pc:spChg>
        <pc:spChg chg="add mod">
          <ac:chgData name="Subramani K" userId="bf009f75-d47a-408b-a678-4666a6eafc4c" providerId="ADAL" clId="{45219E68-318D-4423-86C2-2D7D742F4C71}" dt="2022-04-28T13:02:03.960" v="250" actId="1076"/>
          <ac:spMkLst>
            <pc:docMk/>
            <pc:sldMk cId="2285015065" sldId="1203"/>
            <ac:spMk id="15" creationId="{7A2E20BF-1448-4B26-BCF8-DC338D9B75C9}"/>
          </ac:spMkLst>
        </pc:spChg>
        <pc:spChg chg="del">
          <ac:chgData name="Subramani K" userId="bf009f75-d47a-408b-a678-4666a6eafc4c" providerId="ADAL" clId="{45219E68-318D-4423-86C2-2D7D742F4C71}" dt="2022-04-28T12:50:55.555" v="58" actId="478"/>
          <ac:spMkLst>
            <pc:docMk/>
            <pc:sldMk cId="2285015065" sldId="1203"/>
            <ac:spMk id="16" creationId="{F37777DF-7045-4CDC-B854-63B0E1D0F792}"/>
          </ac:spMkLst>
        </pc:spChg>
        <pc:spChg chg="del">
          <ac:chgData name="Subramani K" userId="bf009f75-d47a-408b-a678-4666a6eafc4c" providerId="ADAL" clId="{45219E68-318D-4423-86C2-2D7D742F4C71}" dt="2022-04-28T12:50:57.870" v="59" actId="478"/>
          <ac:spMkLst>
            <pc:docMk/>
            <pc:sldMk cId="2285015065" sldId="1203"/>
            <ac:spMk id="17" creationId="{53828A47-B144-44AA-AB52-E6F243F64FA5}"/>
          </ac:spMkLst>
        </pc:spChg>
        <pc:spChg chg="del">
          <ac:chgData name="Subramani K" userId="bf009f75-d47a-408b-a678-4666a6eafc4c" providerId="ADAL" clId="{45219E68-318D-4423-86C2-2D7D742F4C71}" dt="2022-04-28T12:50:55.555" v="58" actId="478"/>
          <ac:spMkLst>
            <pc:docMk/>
            <pc:sldMk cId="2285015065" sldId="1203"/>
            <ac:spMk id="18" creationId="{809359E1-65FB-4F7E-9953-44987F2091F1}"/>
          </ac:spMkLst>
        </pc:spChg>
        <pc:spChg chg="del">
          <ac:chgData name="Subramani K" userId="bf009f75-d47a-408b-a678-4666a6eafc4c" providerId="ADAL" clId="{45219E68-318D-4423-86C2-2D7D742F4C71}" dt="2022-04-28T12:50:57.870" v="59" actId="478"/>
          <ac:spMkLst>
            <pc:docMk/>
            <pc:sldMk cId="2285015065" sldId="1203"/>
            <ac:spMk id="19" creationId="{C0DFCA3A-6E72-45B3-AFAC-6E6A4B738C74}"/>
          </ac:spMkLst>
        </pc:spChg>
        <pc:spChg chg="mod">
          <ac:chgData name="Subramani K" userId="bf009f75-d47a-408b-a678-4666a6eafc4c" providerId="ADAL" clId="{45219E68-318D-4423-86C2-2D7D742F4C71}" dt="2022-04-28T12:51:12.647" v="89" actId="20577"/>
          <ac:spMkLst>
            <pc:docMk/>
            <pc:sldMk cId="2285015065" sldId="1203"/>
            <ac:spMk id="20" creationId="{F147415D-E16C-445C-9A1D-C2D143C1E294}"/>
          </ac:spMkLst>
        </pc:spChg>
        <pc:spChg chg="del">
          <ac:chgData name="Subramani K" userId="bf009f75-d47a-408b-a678-4666a6eafc4c" providerId="ADAL" clId="{45219E68-318D-4423-86C2-2D7D742F4C71}" dt="2022-04-28T12:51:00.441" v="60" actId="478"/>
          <ac:spMkLst>
            <pc:docMk/>
            <pc:sldMk cId="2285015065" sldId="1203"/>
            <ac:spMk id="21" creationId="{6F7C91BE-B61F-48F4-92AA-1F820DE4EF90}"/>
          </ac:spMkLst>
        </pc:spChg>
        <pc:spChg chg="mod">
          <ac:chgData name="Subramani K" userId="bf009f75-d47a-408b-a678-4666a6eafc4c" providerId="ADAL" clId="{45219E68-318D-4423-86C2-2D7D742F4C71}" dt="2022-04-28T12:51:28.972" v="149" actId="1035"/>
          <ac:spMkLst>
            <pc:docMk/>
            <pc:sldMk cId="2285015065" sldId="1203"/>
            <ac:spMk id="22" creationId="{E7E5BEF7-1759-4254-BEBB-7571E487C4E8}"/>
          </ac:spMkLst>
        </pc:spChg>
        <pc:spChg chg="del">
          <ac:chgData name="Subramani K" userId="bf009f75-d47a-408b-a678-4666a6eafc4c" providerId="ADAL" clId="{45219E68-318D-4423-86C2-2D7D742F4C71}" dt="2022-04-28T12:51:00.441" v="60" actId="478"/>
          <ac:spMkLst>
            <pc:docMk/>
            <pc:sldMk cId="2285015065" sldId="1203"/>
            <ac:spMk id="23" creationId="{9C240950-EFDC-48FD-A502-39AED2979997}"/>
          </ac:spMkLst>
        </pc:spChg>
      </pc:sldChg>
      <pc:sldChg chg="add">
        <pc:chgData name="Subramani K" userId="bf009f75-d47a-408b-a678-4666a6eafc4c" providerId="ADAL" clId="{45219E68-318D-4423-86C2-2D7D742F4C71}" dt="2022-04-28T12:09:37.809" v="51"/>
        <pc:sldMkLst>
          <pc:docMk/>
          <pc:sldMk cId="796193602" sldId="1204"/>
        </pc:sldMkLst>
      </pc:sldChg>
      <pc:sldChg chg="addSp delSp modSp mod">
        <pc:chgData name="Subramani K" userId="bf009f75-d47a-408b-a678-4666a6eafc4c" providerId="ADAL" clId="{45219E68-318D-4423-86C2-2D7D742F4C71}" dt="2022-04-28T13:01:46.629" v="246" actId="21"/>
        <pc:sldMkLst>
          <pc:docMk/>
          <pc:sldMk cId="186046281" sldId="1205"/>
        </pc:sldMkLst>
        <pc:spChg chg="del">
          <ac:chgData name="Subramani K" userId="bf009f75-d47a-408b-a678-4666a6eafc4c" providerId="ADAL" clId="{45219E68-318D-4423-86C2-2D7D742F4C71}" dt="2022-04-28T12:09:47.608" v="52" actId="478"/>
          <ac:spMkLst>
            <pc:docMk/>
            <pc:sldMk cId="186046281" sldId="1205"/>
            <ac:spMk id="25" creationId="{687BD511-B2BF-426D-8C82-97C2532BE355}"/>
          </ac:spMkLst>
        </pc:spChg>
        <pc:spChg chg="del">
          <ac:chgData name="Subramani K" userId="bf009f75-d47a-408b-a678-4666a6eafc4c" providerId="ADAL" clId="{45219E68-318D-4423-86C2-2D7D742F4C71}" dt="2022-04-28T12:09:47.608" v="52" actId="478"/>
          <ac:spMkLst>
            <pc:docMk/>
            <pc:sldMk cId="186046281" sldId="1205"/>
            <ac:spMk id="26" creationId="{2FD53339-6A45-4689-9E0A-C36E58832918}"/>
          </ac:spMkLst>
        </pc:spChg>
        <pc:spChg chg="del">
          <ac:chgData name="Subramani K" userId="bf009f75-d47a-408b-a678-4666a6eafc4c" providerId="ADAL" clId="{45219E68-318D-4423-86C2-2D7D742F4C71}" dt="2022-04-28T12:09:51.977" v="53" actId="478"/>
          <ac:spMkLst>
            <pc:docMk/>
            <pc:sldMk cId="186046281" sldId="1205"/>
            <ac:spMk id="27" creationId="{92972604-99E1-4063-88DD-2F0540F1BDD3}"/>
          </ac:spMkLst>
        </pc:spChg>
        <pc:spChg chg="add mod">
          <ac:chgData name="Subramani K" userId="bf009f75-d47a-408b-a678-4666a6eafc4c" providerId="ADAL" clId="{45219E68-318D-4423-86C2-2D7D742F4C71}" dt="2022-04-28T12:10:10.309" v="55"/>
          <ac:spMkLst>
            <pc:docMk/>
            <pc:sldMk cId="186046281" sldId="1205"/>
            <ac:spMk id="28" creationId="{31018E49-A7FB-4667-AAA3-086B3F468E52}"/>
          </ac:spMkLst>
        </pc:spChg>
        <pc:spChg chg="del">
          <ac:chgData name="Subramani K" userId="bf009f75-d47a-408b-a678-4666a6eafc4c" providerId="ADAL" clId="{45219E68-318D-4423-86C2-2D7D742F4C71}" dt="2022-04-28T12:09:47.608" v="52" actId="478"/>
          <ac:spMkLst>
            <pc:docMk/>
            <pc:sldMk cId="186046281" sldId="1205"/>
            <ac:spMk id="34" creationId="{56606CFF-EDBD-462E-908F-77E1CF3AD35A}"/>
          </ac:spMkLst>
        </pc:spChg>
        <pc:spChg chg="del">
          <ac:chgData name="Subramani K" userId="bf009f75-d47a-408b-a678-4666a6eafc4c" providerId="ADAL" clId="{45219E68-318D-4423-86C2-2D7D742F4C71}" dt="2022-04-28T12:09:47.608" v="52" actId="478"/>
          <ac:spMkLst>
            <pc:docMk/>
            <pc:sldMk cId="186046281" sldId="1205"/>
            <ac:spMk id="36" creationId="{47B7C713-5EBC-400A-B220-6775BAFFA7E1}"/>
          </ac:spMkLst>
        </pc:spChg>
        <pc:spChg chg="add mod">
          <ac:chgData name="Subramani K" userId="bf009f75-d47a-408b-a678-4666a6eafc4c" providerId="ADAL" clId="{45219E68-318D-4423-86C2-2D7D742F4C71}" dt="2022-04-28T12:10:10.309" v="55"/>
          <ac:spMkLst>
            <pc:docMk/>
            <pc:sldMk cId="186046281" sldId="1205"/>
            <ac:spMk id="38" creationId="{E467D22F-F450-4FF0-BB9B-A9CAFD3036B8}"/>
          </ac:spMkLst>
        </pc:spChg>
        <pc:spChg chg="add mod">
          <ac:chgData name="Subramani K" userId="bf009f75-d47a-408b-a678-4666a6eafc4c" providerId="ADAL" clId="{45219E68-318D-4423-86C2-2D7D742F4C71}" dt="2022-04-28T12:10:10.309" v="55"/>
          <ac:spMkLst>
            <pc:docMk/>
            <pc:sldMk cId="186046281" sldId="1205"/>
            <ac:spMk id="39" creationId="{524959EC-4226-4C3E-A892-84B843228742}"/>
          </ac:spMkLst>
        </pc:spChg>
        <pc:spChg chg="add mod">
          <ac:chgData name="Subramani K" userId="bf009f75-d47a-408b-a678-4666a6eafc4c" providerId="ADAL" clId="{45219E68-318D-4423-86C2-2D7D742F4C71}" dt="2022-04-28T12:10:10.309" v="55"/>
          <ac:spMkLst>
            <pc:docMk/>
            <pc:sldMk cId="186046281" sldId="1205"/>
            <ac:spMk id="40" creationId="{9D751D56-6E92-46DE-8DB7-3DB2052B177D}"/>
          </ac:spMkLst>
        </pc:spChg>
        <pc:spChg chg="add mod">
          <ac:chgData name="Subramani K" userId="bf009f75-d47a-408b-a678-4666a6eafc4c" providerId="ADAL" clId="{45219E68-318D-4423-86C2-2D7D742F4C71}" dt="2022-04-28T12:10:10.309" v="55"/>
          <ac:spMkLst>
            <pc:docMk/>
            <pc:sldMk cId="186046281" sldId="1205"/>
            <ac:spMk id="41" creationId="{2AA1D4E8-B825-45CD-878C-BA70B02CA83A}"/>
          </ac:spMkLst>
        </pc:spChg>
        <pc:spChg chg="mod">
          <ac:chgData name="Subramani K" userId="bf009f75-d47a-408b-a678-4666a6eafc4c" providerId="ADAL" clId="{45219E68-318D-4423-86C2-2D7D742F4C71}" dt="2022-04-28T12:10:10.309" v="55"/>
          <ac:spMkLst>
            <pc:docMk/>
            <pc:sldMk cId="186046281" sldId="1205"/>
            <ac:spMk id="43" creationId="{E5A5C905-01B0-4C6E-A21C-94FBC0D46583}"/>
          </ac:spMkLst>
        </pc:spChg>
        <pc:spChg chg="del">
          <ac:chgData name="Subramani K" userId="bf009f75-d47a-408b-a678-4666a6eafc4c" providerId="ADAL" clId="{45219E68-318D-4423-86C2-2D7D742F4C71}" dt="2022-04-28T12:09:47.608" v="52" actId="478"/>
          <ac:spMkLst>
            <pc:docMk/>
            <pc:sldMk cId="186046281" sldId="1205"/>
            <ac:spMk id="44" creationId="{B218D004-88DA-4F5F-916D-D10D9459DDC1}"/>
          </ac:spMkLst>
        </pc:spChg>
        <pc:spChg chg="mod">
          <ac:chgData name="Subramani K" userId="bf009f75-d47a-408b-a678-4666a6eafc4c" providerId="ADAL" clId="{45219E68-318D-4423-86C2-2D7D742F4C71}" dt="2022-04-28T12:10:10.309" v="55"/>
          <ac:spMkLst>
            <pc:docMk/>
            <pc:sldMk cId="186046281" sldId="1205"/>
            <ac:spMk id="47" creationId="{BCFA0ACB-AE90-4BA2-B6C7-596F1A53DDBD}"/>
          </ac:spMkLst>
        </pc:spChg>
        <pc:spChg chg="add mod">
          <ac:chgData name="Subramani K" userId="bf009f75-d47a-408b-a678-4666a6eafc4c" providerId="ADAL" clId="{45219E68-318D-4423-86C2-2D7D742F4C71}" dt="2022-04-28T12:10:10.309" v="55"/>
          <ac:spMkLst>
            <pc:docMk/>
            <pc:sldMk cId="186046281" sldId="1205"/>
            <ac:spMk id="48" creationId="{D532B7C5-CB56-46D2-8180-F9A6E064AD9F}"/>
          </ac:spMkLst>
        </pc:spChg>
        <pc:spChg chg="add mod">
          <ac:chgData name="Subramani K" userId="bf009f75-d47a-408b-a678-4666a6eafc4c" providerId="ADAL" clId="{45219E68-318D-4423-86C2-2D7D742F4C71}" dt="2022-04-28T12:10:10.309" v="55"/>
          <ac:spMkLst>
            <pc:docMk/>
            <pc:sldMk cId="186046281" sldId="1205"/>
            <ac:spMk id="49" creationId="{A3B4F976-CCC6-4916-B3EB-8D8675667525}"/>
          </ac:spMkLst>
        </pc:spChg>
        <pc:spChg chg="add mod">
          <ac:chgData name="Subramani K" userId="bf009f75-d47a-408b-a678-4666a6eafc4c" providerId="ADAL" clId="{45219E68-318D-4423-86C2-2D7D742F4C71}" dt="2022-04-28T12:10:10.309" v="55"/>
          <ac:spMkLst>
            <pc:docMk/>
            <pc:sldMk cId="186046281" sldId="1205"/>
            <ac:spMk id="50" creationId="{3493A1F1-1523-44C0-9BBE-2267FA0682BD}"/>
          </ac:spMkLst>
        </pc:spChg>
        <pc:spChg chg="add mod">
          <ac:chgData name="Subramani K" userId="bf009f75-d47a-408b-a678-4666a6eafc4c" providerId="ADAL" clId="{45219E68-318D-4423-86C2-2D7D742F4C71}" dt="2022-04-28T12:10:10.309" v="55"/>
          <ac:spMkLst>
            <pc:docMk/>
            <pc:sldMk cId="186046281" sldId="1205"/>
            <ac:spMk id="51" creationId="{438F20D9-F655-4BF2-84C7-6F3F37B6B95B}"/>
          </ac:spMkLst>
        </pc:spChg>
        <pc:spChg chg="del">
          <ac:chgData name="Subramani K" userId="bf009f75-d47a-408b-a678-4666a6eafc4c" providerId="ADAL" clId="{45219E68-318D-4423-86C2-2D7D742F4C71}" dt="2022-04-28T12:09:47.608" v="52" actId="478"/>
          <ac:spMkLst>
            <pc:docMk/>
            <pc:sldMk cId="186046281" sldId="1205"/>
            <ac:spMk id="52" creationId="{D8CA654E-A9E3-4F39-92FD-FBBB4B1DA699}"/>
          </ac:spMkLst>
        </pc:spChg>
        <pc:spChg chg="add mod">
          <ac:chgData name="Subramani K" userId="bf009f75-d47a-408b-a678-4666a6eafc4c" providerId="ADAL" clId="{45219E68-318D-4423-86C2-2D7D742F4C71}" dt="2022-04-28T12:10:10.309" v="55"/>
          <ac:spMkLst>
            <pc:docMk/>
            <pc:sldMk cId="186046281" sldId="1205"/>
            <ac:spMk id="53" creationId="{943C8109-4AC5-4A6B-8296-209B3407C0B1}"/>
          </ac:spMkLst>
        </pc:spChg>
        <pc:spChg chg="add mod">
          <ac:chgData name="Subramani K" userId="bf009f75-d47a-408b-a678-4666a6eafc4c" providerId="ADAL" clId="{45219E68-318D-4423-86C2-2D7D742F4C71}" dt="2022-04-28T12:10:10.309" v="55"/>
          <ac:spMkLst>
            <pc:docMk/>
            <pc:sldMk cId="186046281" sldId="1205"/>
            <ac:spMk id="54" creationId="{73D7E719-BDCB-43E0-8EFF-9E520817C397}"/>
          </ac:spMkLst>
        </pc:spChg>
        <pc:spChg chg="add mod">
          <ac:chgData name="Subramani K" userId="bf009f75-d47a-408b-a678-4666a6eafc4c" providerId="ADAL" clId="{45219E68-318D-4423-86C2-2D7D742F4C71}" dt="2022-04-28T12:10:10.309" v="55"/>
          <ac:spMkLst>
            <pc:docMk/>
            <pc:sldMk cId="186046281" sldId="1205"/>
            <ac:spMk id="55" creationId="{14D5A66F-C0C6-4FD7-9524-916E96B407C6}"/>
          </ac:spMkLst>
        </pc:spChg>
        <pc:spChg chg="add mod">
          <ac:chgData name="Subramani K" userId="bf009f75-d47a-408b-a678-4666a6eafc4c" providerId="ADAL" clId="{45219E68-318D-4423-86C2-2D7D742F4C71}" dt="2022-04-28T12:10:10.309" v="55"/>
          <ac:spMkLst>
            <pc:docMk/>
            <pc:sldMk cId="186046281" sldId="1205"/>
            <ac:spMk id="56" creationId="{9EEF4C49-DD64-47F0-B88B-2ED392A4D4B8}"/>
          </ac:spMkLst>
        </pc:spChg>
        <pc:spChg chg="add mod">
          <ac:chgData name="Subramani K" userId="bf009f75-d47a-408b-a678-4666a6eafc4c" providerId="ADAL" clId="{45219E68-318D-4423-86C2-2D7D742F4C71}" dt="2022-04-28T12:10:10.309" v="55"/>
          <ac:spMkLst>
            <pc:docMk/>
            <pc:sldMk cId="186046281" sldId="1205"/>
            <ac:spMk id="57" creationId="{5ABB990F-DBE3-428C-8981-B3E0FF8AD160}"/>
          </ac:spMkLst>
        </pc:spChg>
        <pc:spChg chg="add mod">
          <ac:chgData name="Subramani K" userId="bf009f75-d47a-408b-a678-4666a6eafc4c" providerId="ADAL" clId="{45219E68-318D-4423-86C2-2D7D742F4C71}" dt="2022-04-28T12:10:10.309" v="55"/>
          <ac:spMkLst>
            <pc:docMk/>
            <pc:sldMk cId="186046281" sldId="1205"/>
            <ac:spMk id="58" creationId="{42C41996-3D11-45B7-89F5-0E43F52EE7DF}"/>
          </ac:spMkLst>
        </pc:spChg>
        <pc:spChg chg="add mod">
          <ac:chgData name="Subramani K" userId="bf009f75-d47a-408b-a678-4666a6eafc4c" providerId="ADAL" clId="{45219E68-318D-4423-86C2-2D7D742F4C71}" dt="2022-04-28T12:10:10.309" v="55"/>
          <ac:spMkLst>
            <pc:docMk/>
            <pc:sldMk cId="186046281" sldId="1205"/>
            <ac:spMk id="59" creationId="{92DDD571-894E-44AA-9D1E-BE4A4878E284}"/>
          </ac:spMkLst>
        </pc:spChg>
        <pc:spChg chg="add mod">
          <ac:chgData name="Subramani K" userId="bf009f75-d47a-408b-a678-4666a6eafc4c" providerId="ADAL" clId="{45219E68-318D-4423-86C2-2D7D742F4C71}" dt="2022-04-28T12:10:10.309" v="55"/>
          <ac:spMkLst>
            <pc:docMk/>
            <pc:sldMk cId="186046281" sldId="1205"/>
            <ac:spMk id="60" creationId="{45872785-25BF-4EDD-A983-902CE0DE3324}"/>
          </ac:spMkLst>
        </pc:spChg>
        <pc:spChg chg="add mod">
          <ac:chgData name="Subramani K" userId="bf009f75-d47a-408b-a678-4666a6eafc4c" providerId="ADAL" clId="{45219E68-318D-4423-86C2-2D7D742F4C71}" dt="2022-04-28T12:10:10.309" v="55"/>
          <ac:spMkLst>
            <pc:docMk/>
            <pc:sldMk cId="186046281" sldId="1205"/>
            <ac:spMk id="61" creationId="{1E4DD490-A853-4463-BCAF-F9A2E21385D4}"/>
          </ac:spMkLst>
        </pc:spChg>
        <pc:spChg chg="add mod">
          <ac:chgData name="Subramani K" userId="bf009f75-d47a-408b-a678-4666a6eafc4c" providerId="ADAL" clId="{45219E68-318D-4423-86C2-2D7D742F4C71}" dt="2022-04-28T12:10:10.309" v="55"/>
          <ac:spMkLst>
            <pc:docMk/>
            <pc:sldMk cId="186046281" sldId="1205"/>
            <ac:spMk id="62" creationId="{4AB139E3-1F5A-4E2B-ABDB-967AE1A14A74}"/>
          </ac:spMkLst>
        </pc:spChg>
        <pc:spChg chg="add mod">
          <ac:chgData name="Subramani K" userId="bf009f75-d47a-408b-a678-4666a6eafc4c" providerId="ADAL" clId="{45219E68-318D-4423-86C2-2D7D742F4C71}" dt="2022-04-28T12:10:10.309" v="55"/>
          <ac:spMkLst>
            <pc:docMk/>
            <pc:sldMk cId="186046281" sldId="1205"/>
            <ac:spMk id="63" creationId="{7B22388F-B254-4E89-A830-15DC37FC5925}"/>
          </ac:spMkLst>
        </pc:spChg>
        <pc:spChg chg="add mod">
          <ac:chgData name="Subramani K" userId="bf009f75-d47a-408b-a678-4666a6eafc4c" providerId="ADAL" clId="{45219E68-318D-4423-86C2-2D7D742F4C71}" dt="2022-04-28T12:10:10.309" v="55"/>
          <ac:spMkLst>
            <pc:docMk/>
            <pc:sldMk cId="186046281" sldId="1205"/>
            <ac:spMk id="64" creationId="{DA15FBEA-DB48-4AF2-A5E8-374D169FE14D}"/>
          </ac:spMkLst>
        </pc:spChg>
        <pc:spChg chg="add mod">
          <ac:chgData name="Subramani K" userId="bf009f75-d47a-408b-a678-4666a6eafc4c" providerId="ADAL" clId="{45219E68-318D-4423-86C2-2D7D742F4C71}" dt="2022-04-28T12:10:10.309" v="55"/>
          <ac:spMkLst>
            <pc:docMk/>
            <pc:sldMk cId="186046281" sldId="1205"/>
            <ac:spMk id="65" creationId="{048917B7-FF67-4581-8548-62E831B00C4B}"/>
          </ac:spMkLst>
        </pc:spChg>
        <pc:spChg chg="add mod">
          <ac:chgData name="Subramani K" userId="bf009f75-d47a-408b-a678-4666a6eafc4c" providerId="ADAL" clId="{45219E68-318D-4423-86C2-2D7D742F4C71}" dt="2022-04-28T12:10:10.309" v="55"/>
          <ac:spMkLst>
            <pc:docMk/>
            <pc:sldMk cId="186046281" sldId="1205"/>
            <ac:spMk id="66" creationId="{FB547A27-0DCE-4FC8-93F5-0FCF37850FE8}"/>
          </ac:spMkLst>
        </pc:spChg>
        <pc:spChg chg="add mod">
          <ac:chgData name="Subramani K" userId="bf009f75-d47a-408b-a678-4666a6eafc4c" providerId="ADAL" clId="{45219E68-318D-4423-86C2-2D7D742F4C71}" dt="2022-04-28T12:10:10.309" v="55"/>
          <ac:spMkLst>
            <pc:docMk/>
            <pc:sldMk cId="186046281" sldId="1205"/>
            <ac:spMk id="67" creationId="{896CBBD2-8F71-435B-8DFB-19BAD681646D}"/>
          </ac:spMkLst>
        </pc:spChg>
        <pc:spChg chg="add mod">
          <ac:chgData name="Subramani K" userId="bf009f75-d47a-408b-a678-4666a6eafc4c" providerId="ADAL" clId="{45219E68-318D-4423-86C2-2D7D742F4C71}" dt="2022-04-28T12:10:10.309" v="55"/>
          <ac:spMkLst>
            <pc:docMk/>
            <pc:sldMk cId="186046281" sldId="1205"/>
            <ac:spMk id="68" creationId="{8C385D2E-AC6A-47BF-B3D2-ABE038EFF72C}"/>
          </ac:spMkLst>
        </pc:spChg>
        <pc:spChg chg="add mod">
          <ac:chgData name="Subramani K" userId="bf009f75-d47a-408b-a678-4666a6eafc4c" providerId="ADAL" clId="{45219E68-318D-4423-86C2-2D7D742F4C71}" dt="2022-04-28T12:10:10.309" v="55"/>
          <ac:spMkLst>
            <pc:docMk/>
            <pc:sldMk cId="186046281" sldId="1205"/>
            <ac:spMk id="69" creationId="{CF930E09-4A7A-48A3-89E3-A6939BAE6482}"/>
          </ac:spMkLst>
        </pc:spChg>
        <pc:spChg chg="mod">
          <ac:chgData name="Subramani K" userId="bf009f75-d47a-408b-a678-4666a6eafc4c" providerId="ADAL" clId="{45219E68-318D-4423-86C2-2D7D742F4C71}" dt="2022-04-28T12:10:10.309" v="55"/>
          <ac:spMkLst>
            <pc:docMk/>
            <pc:sldMk cId="186046281" sldId="1205"/>
            <ac:spMk id="74" creationId="{B32584D6-2054-4B62-9913-D2AB8D0270B2}"/>
          </ac:spMkLst>
        </pc:spChg>
        <pc:spChg chg="mod">
          <ac:chgData name="Subramani K" userId="bf009f75-d47a-408b-a678-4666a6eafc4c" providerId="ADAL" clId="{45219E68-318D-4423-86C2-2D7D742F4C71}" dt="2022-04-28T12:10:10.309" v="55"/>
          <ac:spMkLst>
            <pc:docMk/>
            <pc:sldMk cId="186046281" sldId="1205"/>
            <ac:spMk id="75" creationId="{A6AFA142-EECC-4770-AE39-EE0CBD77A04A}"/>
          </ac:spMkLst>
        </pc:spChg>
        <pc:spChg chg="mod">
          <ac:chgData name="Subramani K" userId="bf009f75-d47a-408b-a678-4666a6eafc4c" providerId="ADAL" clId="{45219E68-318D-4423-86C2-2D7D742F4C71}" dt="2022-04-28T12:10:10.309" v="55"/>
          <ac:spMkLst>
            <pc:docMk/>
            <pc:sldMk cId="186046281" sldId="1205"/>
            <ac:spMk id="76" creationId="{061AAE1E-F66F-44A6-9327-569CB95FAB11}"/>
          </ac:spMkLst>
        </pc:spChg>
        <pc:spChg chg="add del mod">
          <ac:chgData name="Subramani K" userId="bf009f75-d47a-408b-a678-4666a6eafc4c" providerId="ADAL" clId="{45219E68-318D-4423-86C2-2D7D742F4C71}" dt="2022-04-28T13:01:46.629" v="246" actId="21"/>
          <ac:spMkLst>
            <pc:docMk/>
            <pc:sldMk cId="186046281" sldId="1205"/>
            <ac:spMk id="78" creationId="{A07AF8D8-2D8D-44CC-9C01-2520F36496FB}"/>
          </ac:spMkLst>
        </pc:spChg>
        <pc:spChg chg="add del mod">
          <ac:chgData name="Subramani K" userId="bf009f75-d47a-408b-a678-4666a6eafc4c" providerId="ADAL" clId="{45219E68-318D-4423-86C2-2D7D742F4C71}" dt="2022-04-28T13:01:46.629" v="246" actId="21"/>
          <ac:spMkLst>
            <pc:docMk/>
            <pc:sldMk cId="186046281" sldId="1205"/>
            <ac:spMk id="79" creationId="{8C71DA35-2694-4DDA-9A9B-C259B26AA24D}"/>
          </ac:spMkLst>
        </pc:spChg>
        <pc:grpChg chg="del">
          <ac:chgData name="Subramani K" userId="bf009f75-d47a-408b-a678-4666a6eafc4c" providerId="ADAL" clId="{45219E68-318D-4423-86C2-2D7D742F4C71}" dt="2022-04-28T12:09:47.608" v="52" actId="478"/>
          <ac:grpSpMkLst>
            <pc:docMk/>
            <pc:sldMk cId="186046281" sldId="1205"/>
            <ac:grpSpMk id="29" creationId="{18434F30-2B34-4C0C-A33E-4A2B07D1E993}"/>
          </ac:grpSpMkLst>
        </pc:grpChg>
        <pc:grpChg chg="add mod">
          <ac:chgData name="Subramani K" userId="bf009f75-d47a-408b-a678-4666a6eafc4c" providerId="ADAL" clId="{45219E68-318D-4423-86C2-2D7D742F4C71}" dt="2022-04-28T12:10:10.309" v="55"/>
          <ac:grpSpMkLst>
            <pc:docMk/>
            <pc:sldMk cId="186046281" sldId="1205"/>
            <ac:grpSpMk id="42" creationId="{29EB6789-42A8-49E8-BCAB-E24C17C7CD44}"/>
          </ac:grpSpMkLst>
        </pc:grpChg>
        <pc:grpChg chg="mod">
          <ac:chgData name="Subramani K" userId="bf009f75-d47a-408b-a678-4666a6eafc4c" providerId="ADAL" clId="{45219E68-318D-4423-86C2-2D7D742F4C71}" dt="2022-04-28T12:10:10.309" v="55"/>
          <ac:grpSpMkLst>
            <pc:docMk/>
            <pc:sldMk cId="186046281" sldId="1205"/>
            <ac:grpSpMk id="45" creationId="{2FA6A24C-4B98-4340-942D-C7A3B30CFE74}"/>
          </ac:grpSpMkLst>
        </pc:grpChg>
        <pc:grpChg chg="add mod">
          <ac:chgData name="Subramani K" userId="bf009f75-d47a-408b-a678-4666a6eafc4c" providerId="ADAL" clId="{45219E68-318D-4423-86C2-2D7D742F4C71}" dt="2022-04-28T12:10:10.309" v="55"/>
          <ac:grpSpMkLst>
            <pc:docMk/>
            <pc:sldMk cId="186046281" sldId="1205"/>
            <ac:grpSpMk id="72" creationId="{62AE548D-E137-48B3-94AC-FE257C87EB4D}"/>
          </ac:grpSpMkLst>
        </pc:grpChg>
        <pc:picChg chg="del">
          <ac:chgData name="Subramani K" userId="bf009f75-d47a-408b-a678-4666a6eafc4c" providerId="ADAL" clId="{45219E68-318D-4423-86C2-2D7D742F4C71}" dt="2022-04-28T12:09:47.608" v="52" actId="478"/>
          <ac:picMkLst>
            <pc:docMk/>
            <pc:sldMk cId="186046281" sldId="1205"/>
            <ac:picMk id="22" creationId="{6D6D3B42-0319-4950-9D86-89D5EF01547E}"/>
          </ac:picMkLst>
        </pc:picChg>
        <pc:picChg chg="del">
          <ac:chgData name="Subramani K" userId="bf009f75-d47a-408b-a678-4666a6eafc4c" providerId="ADAL" clId="{45219E68-318D-4423-86C2-2D7D742F4C71}" dt="2022-04-28T12:09:47.608" v="52" actId="478"/>
          <ac:picMkLst>
            <pc:docMk/>
            <pc:sldMk cId="186046281" sldId="1205"/>
            <ac:picMk id="23" creationId="{8EC530E9-5B31-4615-895E-8B2297739E1D}"/>
          </ac:picMkLst>
        </pc:picChg>
        <pc:picChg chg="del">
          <ac:chgData name="Subramani K" userId="bf009f75-d47a-408b-a678-4666a6eafc4c" providerId="ADAL" clId="{45219E68-318D-4423-86C2-2D7D742F4C71}" dt="2022-04-28T12:09:47.608" v="52" actId="478"/>
          <ac:picMkLst>
            <pc:docMk/>
            <pc:sldMk cId="186046281" sldId="1205"/>
            <ac:picMk id="24" creationId="{DD536E4E-896E-4874-8175-F57267834F70}"/>
          </ac:picMkLst>
        </pc:picChg>
        <pc:picChg chg="mod">
          <ac:chgData name="Subramani K" userId="bf009f75-d47a-408b-a678-4666a6eafc4c" providerId="ADAL" clId="{45219E68-318D-4423-86C2-2D7D742F4C71}" dt="2022-04-28T12:10:10.309" v="55"/>
          <ac:picMkLst>
            <pc:docMk/>
            <pc:sldMk cId="186046281" sldId="1205"/>
            <ac:picMk id="46" creationId="{68CEF536-DFC8-434D-BB62-57A8DD15D4D2}"/>
          </ac:picMkLst>
        </pc:picChg>
        <pc:picChg chg="add mod">
          <ac:chgData name="Subramani K" userId="bf009f75-d47a-408b-a678-4666a6eafc4c" providerId="ADAL" clId="{45219E68-318D-4423-86C2-2D7D742F4C71}" dt="2022-04-28T12:10:10.309" v="55"/>
          <ac:picMkLst>
            <pc:docMk/>
            <pc:sldMk cId="186046281" sldId="1205"/>
            <ac:picMk id="70" creationId="{F7500401-30DA-4331-8BA8-0784E295B335}"/>
          </ac:picMkLst>
        </pc:picChg>
        <pc:picChg chg="add mod">
          <ac:chgData name="Subramani K" userId="bf009f75-d47a-408b-a678-4666a6eafc4c" providerId="ADAL" clId="{45219E68-318D-4423-86C2-2D7D742F4C71}" dt="2022-04-28T12:10:10.309" v="55"/>
          <ac:picMkLst>
            <pc:docMk/>
            <pc:sldMk cId="186046281" sldId="1205"/>
            <ac:picMk id="71" creationId="{A9C0B730-FBB1-4C47-9B36-1503DA08B6AC}"/>
          </ac:picMkLst>
        </pc:picChg>
        <pc:picChg chg="mod">
          <ac:chgData name="Subramani K" userId="bf009f75-d47a-408b-a678-4666a6eafc4c" providerId="ADAL" clId="{45219E68-318D-4423-86C2-2D7D742F4C71}" dt="2022-04-28T12:10:10.309" v="55"/>
          <ac:picMkLst>
            <pc:docMk/>
            <pc:sldMk cId="186046281" sldId="1205"/>
            <ac:picMk id="73" creationId="{D3DDC142-3296-4C32-A455-ABE01839A2F6}"/>
          </ac:picMkLst>
        </pc:picChg>
        <pc:picChg chg="del">
          <ac:chgData name="Subramani K" userId="bf009f75-d47a-408b-a678-4666a6eafc4c" providerId="ADAL" clId="{45219E68-318D-4423-86C2-2D7D742F4C71}" dt="2022-04-28T12:09:47.608" v="52" actId="478"/>
          <ac:picMkLst>
            <pc:docMk/>
            <pc:sldMk cId="186046281" sldId="1205"/>
            <ac:picMk id="1026" creationId="{DFF837CA-A8B9-4E47-8A37-623DFFEBD49E}"/>
          </ac:picMkLst>
        </pc:picChg>
        <pc:cxnChg chg="mod">
          <ac:chgData name="Subramani K" userId="bf009f75-d47a-408b-a678-4666a6eafc4c" providerId="ADAL" clId="{45219E68-318D-4423-86C2-2D7D742F4C71}" dt="2022-04-28T12:10:10.309" v="55"/>
          <ac:cxnSpMkLst>
            <pc:docMk/>
            <pc:sldMk cId="186046281" sldId="1205"/>
            <ac:cxnSpMk id="77" creationId="{BF681E6C-8CAC-4A62-9752-5FD8A2C0A321}"/>
          </ac:cxnSpMkLst>
        </pc:cxnChg>
      </pc:sldChg>
      <pc:sldChg chg="del">
        <pc:chgData name="Subramani K" userId="bf009f75-d47a-408b-a678-4666a6eafc4c" providerId="ADAL" clId="{45219E68-318D-4423-86C2-2D7D742F4C71}" dt="2022-04-28T12:41:05.020" v="57" actId="47"/>
        <pc:sldMkLst>
          <pc:docMk/>
          <pc:sldMk cId="2974886625" sldId="1206"/>
        </pc:sldMkLst>
      </pc:sldChg>
      <pc:sldChg chg="addSp delSp modSp mod">
        <pc:chgData name="Subramani K" userId="bf009f75-d47a-408b-a678-4666a6eafc4c" providerId="ADAL" clId="{45219E68-318D-4423-86C2-2D7D742F4C71}" dt="2022-04-28T12:58:31.318" v="161"/>
        <pc:sldMkLst>
          <pc:docMk/>
          <pc:sldMk cId="1940554314" sldId="1207"/>
        </pc:sldMkLst>
        <pc:spChg chg="del">
          <ac:chgData name="Subramani K" userId="bf009f75-d47a-408b-a678-4666a6eafc4c" providerId="ADAL" clId="{45219E68-318D-4423-86C2-2D7D742F4C71}" dt="2022-04-28T12:58:31.081" v="160" actId="478"/>
          <ac:spMkLst>
            <pc:docMk/>
            <pc:sldMk cId="1940554314" sldId="1207"/>
            <ac:spMk id="8" creationId="{7E16B6C8-CED8-43A1-ABC7-F255F90C4A26}"/>
          </ac:spMkLst>
        </pc:spChg>
        <pc:spChg chg="del">
          <ac:chgData name="Subramani K" userId="bf009f75-d47a-408b-a678-4666a6eafc4c" providerId="ADAL" clId="{45219E68-318D-4423-86C2-2D7D742F4C71}" dt="2022-04-28T12:58:31.081" v="160" actId="478"/>
          <ac:spMkLst>
            <pc:docMk/>
            <pc:sldMk cId="1940554314" sldId="1207"/>
            <ac:spMk id="9" creationId="{4F0F576D-2813-4676-BC7B-AE55648AC500}"/>
          </ac:spMkLst>
        </pc:spChg>
        <pc:spChg chg="mod">
          <ac:chgData name="Subramani K" userId="bf009f75-d47a-408b-a678-4666a6eafc4c" providerId="ADAL" clId="{45219E68-318D-4423-86C2-2D7D742F4C71}" dt="2022-04-28T12:58:31.318" v="161"/>
          <ac:spMkLst>
            <pc:docMk/>
            <pc:sldMk cId="1940554314" sldId="1207"/>
            <ac:spMk id="10" creationId="{284D1D61-18D0-48BD-8D9A-F472E4DE8558}"/>
          </ac:spMkLst>
        </pc:spChg>
        <pc:spChg chg="del">
          <ac:chgData name="Subramani K" userId="bf009f75-d47a-408b-a678-4666a6eafc4c" providerId="ADAL" clId="{45219E68-318D-4423-86C2-2D7D742F4C71}" dt="2022-04-28T12:58:31.081" v="160" actId="478"/>
          <ac:spMkLst>
            <pc:docMk/>
            <pc:sldMk cId="1940554314" sldId="1207"/>
            <ac:spMk id="12" creationId="{6A1FCCA5-94AA-49DA-AFEA-3A7E4FC228AD}"/>
          </ac:spMkLst>
        </pc:spChg>
        <pc:spChg chg="mod">
          <ac:chgData name="Subramani K" userId="bf009f75-d47a-408b-a678-4666a6eafc4c" providerId="ADAL" clId="{45219E68-318D-4423-86C2-2D7D742F4C71}" dt="2022-04-28T12:58:31.318" v="161"/>
          <ac:spMkLst>
            <pc:docMk/>
            <pc:sldMk cId="1940554314" sldId="1207"/>
            <ac:spMk id="13" creationId="{FE6990D1-3231-4F2A-B166-074EA5761E4A}"/>
          </ac:spMkLst>
        </pc:spChg>
        <pc:spChg chg="mod">
          <ac:chgData name="Subramani K" userId="bf009f75-d47a-408b-a678-4666a6eafc4c" providerId="ADAL" clId="{45219E68-318D-4423-86C2-2D7D742F4C71}" dt="2022-04-28T12:58:31.318" v="161"/>
          <ac:spMkLst>
            <pc:docMk/>
            <pc:sldMk cId="1940554314" sldId="1207"/>
            <ac:spMk id="15" creationId="{1871BDA1-FD8B-4573-AFA8-91377053AC5F}"/>
          </ac:spMkLst>
        </pc:spChg>
        <pc:spChg chg="mod">
          <ac:chgData name="Subramani K" userId="bf009f75-d47a-408b-a678-4666a6eafc4c" providerId="ADAL" clId="{45219E68-318D-4423-86C2-2D7D742F4C71}" dt="2022-04-28T12:58:31.318" v="161"/>
          <ac:spMkLst>
            <pc:docMk/>
            <pc:sldMk cId="1940554314" sldId="1207"/>
            <ac:spMk id="16" creationId="{EAFEEC9B-C5AE-4D4C-9056-A170060A64CB}"/>
          </ac:spMkLst>
        </pc:spChg>
        <pc:spChg chg="mod">
          <ac:chgData name="Subramani K" userId="bf009f75-d47a-408b-a678-4666a6eafc4c" providerId="ADAL" clId="{45219E68-318D-4423-86C2-2D7D742F4C71}" dt="2022-04-28T12:58:31.318" v="161"/>
          <ac:spMkLst>
            <pc:docMk/>
            <pc:sldMk cId="1940554314" sldId="1207"/>
            <ac:spMk id="17" creationId="{F7B0B8BD-EA71-455A-A3ED-1DF7831286D1}"/>
          </ac:spMkLst>
        </pc:spChg>
        <pc:spChg chg="mod">
          <ac:chgData name="Subramani K" userId="bf009f75-d47a-408b-a678-4666a6eafc4c" providerId="ADAL" clId="{45219E68-318D-4423-86C2-2D7D742F4C71}" dt="2022-04-28T12:58:31.318" v="161"/>
          <ac:spMkLst>
            <pc:docMk/>
            <pc:sldMk cId="1940554314" sldId="1207"/>
            <ac:spMk id="18" creationId="{E1B2587C-6681-4ED4-82C8-EB8F589018A1}"/>
          </ac:spMkLst>
        </pc:spChg>
        <pc:spChg chg="mod">
          <ac:chgData name="Subramani K" userId="bf009f75-d47a-408b-a678-4666a6eafc4c" providerId="ADAL" clId="{45219E68-318D-4423-86C2-2D7D742F4C71}" dt="2022-04-28T12:58:31.318" v="161"/>
          <ac:spMkLst>
            <pc:docMk/>
            <pc:sldMk cId="1940554314" sldId="1207"/>
            <ac:spMk id="19" creationId="{DED055D3-4C6B-44E2-B8DD-C1856AFFA664}"/>
          </ac:spMkLst>
        </pc:spChg>
        <pc:spChg chg="mod">
          <ac:chgData name="Subramani K" userId="bf009f75-d47a-408b-a678-4666a6eafc4c" providerId="ADAL" clId="{45219E68-318D-4423-86C2-2D7D742F4C71}" dt="2022-04-28T12:58:31.318" v="161"/>
          <ac:spMkLst>
            <pc:docMk/>
            <pc:sldMk cId="1940554314" sldId="1207"/>
            <ac:spMk id="20" creationId="{A85B3149-DAA3-48BF-B9E8-0A6F8B1F92A2}"/>
          </ac:spMkLst>
        </pc:spChg>
        <pc:grpChg chg="add mod">
          <ac:chgData name="Subramani K" userId="bf009f75-d47a-408b-a678-4666a6eafc4c" providerId="ADAL" clId="{45219E68-318D-4423-86C2-2D7D742F4C71}" dt="2022-04-28T12:58:31.318" v="161"/>
          <ac:grpSpMkLst>
            <pc:docMk/>
            <pc:sldMk cId="1940554314" sldId="1207"/>
            <ac:grpSpMk id="7" creationId="{FCC77EAB-F613-416A-A0ED-86A5A9933E99}"/>
          </ac:grpSpMkLst>
        </pc:grpChg>
      </pc:sldChg>
      <pc:sldChg chg="addSp delSp modSp add mod">
        <pc:chgData name="Subramani K" userId="bf009f75-d47a-408b-a678-4666a6eafc4c" providerId="ADAL" clId="{45219E68-318D-4423-86C2-2D7D742F4C71}" dt="2022-04-28T13:01:35.463" v="244"/>
        <pc:sldMkLst>
          <pc:docMk/>
          <pc:sldMk cId="1002676839" sldId="1208"/>
        </pc:sldMkLst>
        <pc:spChg chg="add mod">
          <ac:chgData name="Subramani K" userId="bf009f75-d47a-408b-a678-4666a6eafc4c" providerId="ADAL" clId="{45219E68-318D-4423-86C2-2D7D742F4C71}" dt="2022-04-28T13:00:42.825" v="215" actId="1038"/>
          <ac:spMkLst>
            <pc:docMk/>
            <pc:sldMk cId="1002676839" sldId="1208"/>
            <ac:spMk id="6" creationId="{127B4235-2C05-4E79-9E69-6E7D1555CB99}"/>
          </ac:spMkLst>
        </pc:spChg>
        <pc:spChg chg="mod topLvl">
          <ac:chgData name="Subramani K" userId="bf009f75-d47a-408b-a678-4666a6eafc4c" providerId="ADAL" clId="{45219E68-318D-4423-86C2-2D7D742F4C71}" dt="2022-04-28T13:00:42.825" v="215" actId="1038"/>
          <ac:spMkLst>
            <pc:docMk/>
            <pc:sldMk cId="1002676839" sldId="1208"/>
            <ac:spMk id="8" creationId="{09AF5785-B624-4320-ACC7-F783C079E03D}"/>
          </ac:spMkLst>
        </pc:spChg>
        <pc:spChg chg="del mod topLvl">
          <ac:chgData name="Subramani K" userId="bf009f75-d47a-408b-a678-4666a6eafc4c" providerId="ADAL" clId="{45219E68-318D-4423-86C2-2D7D742F4C71}" dt="2022-04-28T12:52:02.753" v="154" actId="478"/>
          <ac:spMkLst>
            <pc:docMk/>
            <pc:sldMk cId="1002676839" sldId="1208"/>
            <ac:spMk id="9" creationId="{FE3298FE-48FB-4857-86DE-376D90386D22}"/>
          </ac:spMkLst>
        </pc:spChg>
        <pc:spChg chg="mod topLvl">
          <ac:chgData name="Subramani K" userId="bf009f75-d47a-408b-a678-4666a6eafc4c" providerId="ADAL" clId="{45219E68-318D-4423-86C2-2D7D742F4C71}" dt="2022-04-28T13:00:42.825" v="215" actId="1038"/>
          <ac:spMkLst>
            <pc:docMk/>
            <pc:sldMk cId="1002676839" sldId="1208"/>
            <ac:spMk id="10" creationId="{14AFF4ED-5056-49BB-B83B-E7847079EE1D}"/>
          </ac:spMkLst>
        </pc:spChg>
        <pc:spChg chg="mod topLvl">
          <ac:chgData name="Subramani K" userId="bf009f75-d47a-408b-a678-4666a6eafc4c" providerId="ADAL" clId="{45219E68-318D-4423-86C2-2D7D742F4C71}" dt="2022-04-28T13:00:42.825" v="215" actId="1038"/>
          <ac:spMkLst>
            <pc:docMk/>
            <pc:sldMk cId="1002676839" sldId="1208"/>
            <ac:spMk id="12" creationId="{730373DD-DB49-45E5-BCB7-69AD10AEE9D0}"/>
          </ac:spMkLst>
        </pc:spChg>
        <pc:spChg chg="mod topLvl">
          <ac:chgData name="Subramani K" userId="bf009f75-d47a-408b-a678-4666a6eafc4c" providerId="ADAL" clId="{45219E68-318D-4423-86C2-2D7D742F4C71}" dt="2022-04-28T13:00:42.825" v="215" actId="1038"/>
          <ac:spMkLst>
            <pc:docMk/>
            <pc:sldMk cId="1002676839" sldId="1208"/>
            <ac:spMk id="13" creationId="{96E88C1B-DBDE-4ABE-AA8E-C1A48CBE85A1}"/>
          </ac:spMkLst>
        </pc:spChg>
        <pc:spChg chg="mod topLvl">
          <ac:chgData name="Subramani K" userId="bf009f75-d47a-408b-a678-4666a6eafc4c" providerId="ADAL" clId="{45219E68-318D-4423-86C2-2D7D742F4C71}" dt="2022-04-28T13:00:42.825" v="215" actId="1038"/>
          <ac:spMkLst>
            <pc:docMk/>
            <pc:sldMk cId="1002676839" sldId="1208"/>
            <ac:spMk id="15" creationId="{9A1C16F7-6CD4-4232-9DB5-8958BFC2D8BA}"/>
          </ac:spMkLst>
        </pc:spChg>
        <pc:spChg chg="mod topLvl">
          <ac:chgData name="Subramani K" userId="bf009f75-d47a-408b-a678-4666a6eafc4c" providerId="ADAL" clId="{45219E68-318D-4423-86C2-2D7D742F4C71}" dt="2022-04-28T13:00:42.825" v="215" actId="1038"/>
          <ac:spMkLst>
            <pc:docMk/>
            <pc:sldMk cId="1002676839" sldId="1208"/>
            <ac:spMk id="16" creationId="{CA0BA401-3358-4B04-A005-CE46DBC6869B}"/>
          </ac:spMkLst>
        </pc:spChg>
        <pc:spChg chg="mod topLvl">
          <ac:chgData name="Subramani K" userId="bf009f75-d47a-408b-a678-4666a6eafc4c" providerId="ADAL" clId="{45219E68-318D-4423-86C2-2D7D742F4C71}" dt="2022-04-28T13:00:42.825" v="215" actId="1038"/>
          <ac:spMkLst>
            <pc:docMk/>
            <pc:sldMk cId="1002676839" sldId="1208"/>
            <ac:spMk id="17" creationId="{9F6866F3-019E-4519-AAED-E42F3BB8B4E9}"/>
          </ac:spMkLst>
        </pc:spChg>
        <pc:spChg chg="mod topLvl">
          <ac:chgData name="Subramani K" userId="bf009f75-d47a-408b-a678-4666a6eafc4c" providerId="ADAL" clId="{45219E68-318D-4423-86C2-2D7D742F4C71}" dt="2022-04-28T13:00:42.825" v="215" actId="1038"/>
          <ac:spMkLst>
            <pc:docMk/>
            <pc:sldMk cId="1002676839" sldId="1208"/>
            <ac:spMk id="19" creationId="{D34FC644-3E01-42F0-AD20-EADDB098F6F6}"/>
          </ac:spMkLst>
        </pc:spChg>
        <pc:spChg chg="del">
          <ac:chgData name="Subramani K" userId="bf009f75-d47a-408b-a678-4666a6eafc4c" providerId="ADAL" clId="{45219E68-318D-4423-86C2-2D7D742F4C71}" dt="2022-04-28T12:51:41.297" v="151" actId="478"/>
          <ac:spMkLst>
            <pc:docMk/>
            <pc:sldMk cId="1002676839" sldId="1208"/>
            <ac:spMk id="20" creationId="{F147415D-E16C-445C-9A1D-C2D143C1E294}"/>
          </ac:spMkLst>
        </pc:spChg>
        <pc:spChg chg="mod topLvl">
          <ac:chgData name="Subramani K" userId="bf009f75-d47a-408b-a678-4666a6eafc4c" providerId="ADAL" clId="{45219E68-318D-4423-86C2-2D7D742F4C71}" dt="2022-04-28T13:00:42.825" v="215" actId="1038"/>
          <ac:spMkLst>
            <pc:docMk/>
            <pc:sldMk cId="1002676839" sldId="1208"/>
            <ac:spMk id="21" creationId="{1D1FC68E-B0B2-4DA9-91BF-79386FC67016}"/>
          </ac:spMkLst>
        </pc:spChg>
        <pc:spChg chg="del">
          <ac:chgData name="Subramani K" userId="bf009f75-d47a-408b-a678-4666a6eafc4c" providerId="ADAL" clId="{45219E68-318D-4423-86C2-2D7D742F4C71}" dt="2022-04-28T12:51:41.297" v="151" actId="478"/>
          <ac:spMkLst>
            <pc:docMk/>
            <pc:sldMk cId="1002676839" sldId="1208"/>
            <ac:spMk id="22" creationId="{E7E5BEF7-1759-4254-BEBB-7571E487C4E8}"/>
          </ac:spMkLst>
        </pc:spChg>
        <pc:spChg chg="mod topLvl">
          <ac:chgData name="Subramani K" userId="bf009f75-d47a-408b-a678-4666a6eafc4c" providerId="ADAL" clId="{45219E68-318D-4423-86C2-2D7D742F4C71}" dt="2022-04-28T13:00:42.825" v="215" actId="1038"/>
          <ac:spMkLst>
            <pc:docMk/>
            <pc:sldMk cId="1002676839" sldId="1208"/>
            <ac:spMk id="23" creationId="{E8BE9C78-757C-48A0-B24B-9F305CDA922D}"/>
          </ac:spMkLst>
        </pc:spChg>
        <pc:spChg chg="mod topLvl">
          <ac:chgData name="Subramani K" userId="bf009f75-d47a-408b-a678-4666a6eafc4c" providerId="ADAL" clId="{45219E68-318D-4423-86C2-2D7D742F4C71}" dt="2022-04-28T13:00:42.825" v="215" actId="1038"/>
          <ac:spMkLst>
            <pc:docMk/>
            <pc:sldMk cId="1002676839" sldId="1208"/>
            <ac:spMk id="24" creationId="{0432B2C0-FFA2-42AC-990E-1D04D668C55E}"/>
          </ac:spMkLst>
        </pc:spChg>
        <pc:spChg chg="mod topLvl">
          <ac:chgData name="Subramani K" userId="bf009f75-d47a-408b-a678-4666a6eafc4c" providerId="ADAL" clId="{45219E68-318D-4423-86C2-2D7D742F4C71}" dt="2022-04-28T13:00:42.825" v="215" actId="1038"/>
          <ac:spMkLst>
            <pc:docMk/>
            <pc:sldMk cId="1002676839" sldId="1208"/>
            <ac:spMk id="25" creationId="{D2D2AAC6-BFBF-4597-A33A-6D61679D77D6}"/>
          </ac:spMkLst>
        </pc:spChg>
        <pc:spChg chg="mod topLvl">
          <ac:chgData name="Subramani K" userId="bf009f75-d47a-408b-a678-4666a6eafc4c" providerId="ADAL" clId="{45219E68-318D-4423-86C2-2D7D742F4C71}" dt="2022-04-28T13:00:42.825" v="215" actId="1038"/>
          <ac:spMkLst>
            <pc:docMk/>
            <pc:sldMk cId="1002676839" sldId="1208"/>
            <ac:spMk id="26" creationId="{82AA1FB8-04A5-4450-BDC0-C38859125D37}"/>
          </ac:spMkLst>
        </pc:spChg>
        <pc:spChg chg="mod topLvl">
          <ac:chgData name="Subramani K" userId="bf009f75-d47a-408b-a678-4666a6eafc4c" providerId="ADAL" clId="{45219E68-318D-4423-86C2-2D7D742F4C71}" dt="2022-04-28T13:00:42.825" v="215" actId="1038"/>
          <ac:spMkLst>
            <pc:docMk/>
            <pc:sldMk cId="1002676839" sldId="1208"/>
            <ac:spMk id="27" creationId="{52F74FE1-9542-4816-94C4-9F56DA6E1936}"/>
          </ac:spMkLst>
        </pc:spChg>
        <pc:spChg chg="mod topLvl">
          <ac:chgData name="Subramani K" userId="bf009f75-d47a-408b-a678-4666a6eafc4c" providerId="ADAL" clId="{45219E68-318D-4423-86C2-2D7D742F4C71}" dt="2022-04-28T13:00:42.825" v="215" actId="1038"/>
          <ac:spMkLst>
            <pc:docMk/>
            <pc:sldMk cId="1002676839" sldId="1208"/>
            <ac:spMk id="28" creationId="{1EDDAB9D-ED0C-41E3-94EE-D5D7261214B9}"/>
          </ac:spMkLst>
        </pc:spChg>
        <pc:spChg chg="mod topLvl">
          <ac:chgData name="Subramani K" userId="bf009f75-d47a-408b-a678-4666a6eafc4c" providerId="ADAL" clId="{45219E68-318D-4423-86C2-2D7D742F4C71}" dt="2022-04-28T13:00:42.825" v="215" actId="1038"/>
          <ac:spMkLst>
            <pc:docMk/>
            <pc:sldMk cId="1002676839" sldId="1208"/>
            <ac:spMk id="29" creationId="{05959A8C-D561-4DDF-A159-506CA536EA5F}"/>
          </ac:spMkLst>
        </pc:spChg>
        <pc:spChg chg="mod">
          <ac:chgData name="Subramani K" userId="bf009f75-d47a-408b-a678-4666a6eafc4c" providerId="ADAL" clId="{45219E68-318D-4423-86C2-2D7D742F4C71}" dt="2022-04-28T12:51:59.614" v="153" actId="165"/>
          <ac:spMkLst>
            <pc:docMk/>
            <pc:sldMk cId="1002676839" sldId="1208"/>
            <ac:spMk id="30" creationId="{0F3B8CC3-04CA-4B67-AB6E-92952E017303}"/>
          </ac:spMkLst>
        </pc:spChg>
        <pc:spChg chg="mod">
          <ac:chgData name="Subramani K" userId="bf009f75-d47a-408b-a678-4666a6eafc4c" providerId="ADAL" clId="{45219E68-318D-4423-86C2-2D7D742F4C71}" dt="2022-04-28T12:51:59.614" v="153" actId="165"/>
          <ac:spMkLst>
            <pc:docMk/>
            <pc:sldMk cId="1002676839" sldId="1208"/>
            <ac:spMk id="31" creationId="{32BB86C4-4E76-4A11-9F11-3A3E38FABA6C}"/>
          </ac:spMkLst>
        </pc:spChg>
        <pc:spChg chg="mod">
          <ac:chgData name="Subramani K" userId="bf009f75-d47a-408b-a678-4666a6eafc4c" providerId="ADAL" clId="{45219E68-318D-4423-86C2-2D7D742F4C71}" dt="2022-04-28T12:51:59.614" v="153" actId="165"/>
          <ac:spMkLst>
            <pc:docMk/>
            <pc:sldMk cId="1002676839" sldId="1208"/>
            <ac:spMk id="32" creationId="{0CED1760-8A2C-48BB-A61E-C9D08107E55E}"/>
          </ac:spMkLst>
        </pc:spChg>
        <pc:spChg chg="mod">
          <ac:chgData name="Subramani K" userId="bf009f75-d47a-408b-a678-4666a6eafc4c" providerId="ADAL" clId="{45219E68-318D-4423-86C2-2D7D742F4C71}" dt="2022-04-28T12:51:59.614" v="153" actId="165"/>
          <ac:spMkLst>
            <pc:docMk/>
            <pc:sldMk cId="1002676839" sldId="1208"/>
            <ac:spMk id="33" creationId="{F61F3E13-C920-4055-BF30-9791C944F100}"/>
          </ac:spMkLst>
        </pc:spChg>
        <pc:spChg chg="mod">
          <ac:chgData name="Subramani K" userId="bf009f75-d47a-408b-a678-4666a6eafc4c" providerId="ADAL" clId="{45219E68-318D-4423-86C2-2D7D742F4C71}" dt="2022-04-28T12:51:59.614" v="153" actId="165"/>
          <ac:spMkLst>
            <pc:docMk/>
            <pc:sldMk cId="1002676839" sldId="1208"/>
            <ac:spMk id="40" creationId="{FE1B1CC4-FBCB-400C-82C4-63D0F3DEC8E8}"/>
          </ac:spMkLst>
        </pc:spChg>
        <pc:spChg chg="mod">
          <ac:chgData name="Subramani K" userId="bf009f75-d47a-408b-a678-4666a6eafc4c" providerId="ADAL" clId="{45219E68-318D-4423-86C2-2D7D742F4C71}" dt="2022-04-28T12:51:59.614" v="153" actId="165"/>
          <ac:spMkLst>
            <pc:docMk/>
            <pc:sldMk cId="1002676839" sldId="1208"/>
            <ac:spMk id="41" creationId="{0AA15D16-10F2-4B88-A08C-1595087D8D09}"/>
          </ac:spMkLst>
        </pc:spChg>
        <pc:spChg chg="mod">
          <ac:chgData name="Subramani K" userId="bf009f75-d47a-408b-a678-4666a6eafc4c" providerId="ADAL" clId="{45219E68-318D-4423-86C2-2D7D742F4C71}" dt="2022-04-28T12:51:59.614" v="153" actId="165"/>
          <ac:spMkLst>
            <pc:docMk/>
            <pc:sldMk cId="1002676839" sldId="1208"/>
            <ac:spMk id="42" creationId="{B3D3AFCF-5CF8-416F-A3F0-6AD67324C90F}"/>
          </ac:spMkLst>
        </pc:spChg>
        <pc:spChg chg="add mod">
          <ac:chgData name="Subramani K" userId="bf009f75-d47a-408b-a678-4666a6eafc4c" providerId="ADAL" clId="{45219E68-318D-4423-86C2-2D7D742F4C71}" dt="2022-04-28T13:00:42.825" v="215" actId="1038"/>
          <ac:spMkLst>
            <pc:docMk/>
            <pc:sldMk cId="1002676839" sldId="1208"/>
            <ac:spMk id="43" creationId="{93C48A39-90FA-4634-BAA6-3DD3DEB29A9F}"/>
          </ac:spMkLst>
        </pc:spChg>
        <pc:spChg chg="add mod">
          <ac:chgData name="Subramani K" userId="bf009f75-d47a-408b-a678-4666a6eafc4c" providerId="ADAL" clId="{45219E68-318D-4423-86C2-2D7D742F4C71}" dt="2022-04-28T13:00:42.825" v="215" actId="1038"/>
          <ac:spMkLst>
            <pc:docMk/>
            <pc:sldMk cId="1002676839" sldId="1208"/>
            <ac:spMk id="44" creationId="{A70F3365-BCCB-4CB2-AF85-E2C4BCD38F63}"/>
          </ac:spMkLst>
        </pc:spChg>
        <pc:spChg chg="add mod">
          <ac:chgData name="Subramani K" userId="bf009f75-d47a-408b-a678-4666a6eafc4c" providerId="ADAL" clId="{45219E68-318D-4423-86C2-2D7D742F4C71}" dt="2022-04-28T13:00:42.825" v="215" actId="1038"/>
          <ac:spMkLst>
            <pc:docMk/>
            <pc:sldMk cId="1002676839" sldId="1208"/>
            <ac:spMk id="45" creationId="{F12DB37F-81F2-48B3-B8D2-C3FB1F69F26A}"/>
          </ac:spMkLst>
        </pc:spChg>
        <pc:spChg chg="add mod">
          <ac:chgData name="Subramani K" userId="bf009f75-d47a-408b-a678-4666a6eafc4c" providerId="ADAL" clId="{45219E68-318D-4423-86C2-2D7D742F4C71}" dt="2022-04-28T13:00:42.825" v="215" actId="1038"/>
          <ac:spMkLst>
            <pc:docMk/>
            <pc:sldMk cId="1002676839" sldId="1208"/>
            <ac:spMk id="47" creationId="{0DDF396C-0177-42D7-8792-0B9FE49A7C36}"/>
          </ac:spMkLst>
        </pc:spChg>
        <pc:spChg chg="add mod">
          <ac:chgData name="Subramani K" userId="bf009f75-d47a-408b-a678-4666a6eafc4c" providerId="ADAL" clId="{45219E68-318D-4423-86C2-2D7D742F4C71}" dt="2022-04-28T13:00:42.825" v="215" actId="1038"/>
          <ac:spMkLst>
            <pc:docMk/>
            <pc:sldMk cId="1002676839" sldId="1208"/>
            <ac:spMk id="48" creationId="{4024B215-EDFD-409F-9027-AE5F57934E14}"/>
          </ac:spMkLst>
        </pc:spChg>
        <pc:spChg chg="add mod">
          <ac:chgData name="Subramani K" userId="bf009f75-d47a-408b-a678-4666a6eafc4c" providerId="ADAL" clId="{45219E68-318D-4423-86C2-2D7D742F4C71}" dt="2022-04-28T13:00:42.825" v="215" actId="1038"/>
          <ac:spMkLst>
            <pc:docMk/>
            <pc:sldMk cId="1002676839" sldId="1208"/>
            <ac:spMk id="49" creationId="{19226FF4-4B53-4454-BA22-3CA6B9129792}"/>
          </ac:spMkLst>
        </pc:spChg>
        <pc:spChg chg="add mod">
          <ac:chgData name="Subramani K" userId="bf009f75-d47a-408b-a678-4666a6eafc4c" providerId="ADAL" clId="{45219E68-318D-4423-86C2-2D7D742F4C71}" dt="2022-04-28T13:00:42.825" v="215" actId="1038"/>
          <ac:spMkLst>
            <pc:docMk/>
            <pc:sldMk cId="1002676839" sldId="1208"/>
            <ac:spMk id="50" creationId="{53FC44BC-02D9-4FB3-B435-410CC235F385}"/>
          </ac:spMkLst>
        </pc:spChg>
        <pc:spChg chg="add mod">
          <ac:chgData name="Subramani K" userId="bf009f75-d47a-408b-a678-4666a6eafc4c" providerId="ADAL" clId="{45219E68-318D-4423-86C2-2D7D742F4C71}" dt="2022-04-28T13:00:42.825" v="215" actId="1038"/>
          <ac:spMkLst>
            <pc:docMk/>
            <pc:sldMk cId="1002676839" sldId="1208"/>
            <ac:spMk id="51" creationId="{82FDB51B-734D-4E72-BA02-09858D32A67A}"/>
          </ac:spMkLst>
        </pc:spChg>
        <pc:spChg chg="add mod">
          <ac:chgData name="Subramani K" userId="bf009f75-d47a-408b-a678-4666a6eafc4c" providerId="ADAL" clId="{45219E68-318D-4423-86C2-2D7D742F4C71}" dt="2022-04-28T13:00:42.825" v="215" actId="1038"/>
          <ac:spMkLst>
            <pc:docMk/>
            <pc:sldMk cId="1002676839" sldId="1208"/>
            <ac:spMk id="52" creationId="{E7ECDC56-D875-47A2-B51E-F757B7A8E83D}"/>
          </ac:spMkLst>
        </pc:spChg>
        <pc:spChg chg="add mod">
          <ac:chgData name="Subramani K" userId="bf009f75-d47a-408b-a678-4666a6eafc4c" providerId="ADAL" clId="{45219E68-318D-4423-86C2-2D7D742F4C71}" dt="2022-04-28T13:00:42.825" v="215" actId="1038"/>
          <ac:spMkLst>
            <pc:docMk/>
            <pc:sldMk cId="1002676839" sldId="1208"/>
            <ac:spMk id="53" creationId="{849E29CE-1412-409D-885F-4D80233D8321}"/>
          </ac:spMkLst>
        </pc:spChg>
        <pc:spChg chg="add mod">
          <ac:chgData name="Subramani K" userId="bf009f75-d47a-408b-a678-4666a6eafc4c" providerId="ADAL" clId="{45219E68-318D-4423-86C2-2D7D742F4C71}" dt="2022-04-28T13:00:42.825" v="215" actId="1038"/>
          <ac:spMkLst>
            <pc:docMk/>
            <pc:sldMk cId="1002676839" sldId="1208"/>
            <ac:spMk id="54" creationId="{23E0142A-A6FE-42D6-A749-6D01045FD963}"/>
          </ac:spMkLst>
        </pc:spChg>
        <pc:spChg chg="mod">
          <ac:chgData name="Subramani K" userId="bf009f75-d47a-408b-a678-4666a6eafc4c" providerId="ADAL" clId="{45219E68-318D-4423-86C2-2D7D742F4C71}" dt="2022-04-28T13:01:03.118" v="242" actId="20577"/>
          <ac:spMkLst>
            <pc:docMk/>
            <pc:sldMk cId="1002676839" sldId="1208"/>
            <ac:spMk id="56" creationId="{3DDFCD78-F0B2-4974-A7B0-F0F7D95A7B08}"/>
          </ac:spMkLst>
        </pc:spChg>
        <pc:spChg chg="mod">
          <ac:chgData name="Subramani K" userId="bf009f75-d47a-408b-a678-4666a6eafc4c" providerId="ADAL" clId="{45219E68-318D-4423-86C2-2D7D742F4C71}" dt="2022-04-28T13:00:24.382" v="162"/>
          <ac:spMkLst>
            <pc:docMk/>
            <pc:sldMk cId="1002676839" sldId="1208"/>
            <ac:spMk id="59" creationId="{392E8893-DE11-497C-9C2F-2D26FA374BF2}"/>
          </ac:spMkLst>
        </pc:spChg>
        <pc:spChg chg="add mod">
          <ac:chgData name="Subramani K" userId="bf009f75-d47a-408b-a678-4666a6eafc4c" providerId="ADAL" clId="{45219E68-318D-4423-86C2-2D7D742F4C71}" dt="2022-04-28T13:00:42.825" v="215" actId="1038"/>
          <ac:spMkLst>
            <pc:docMk/>
            <pc:sldMk cId="1002676839" sldId="1208"/>
            <ac:spMk id="60" creationId="{85F09A13-5CA3-4803-8F64-DAD121F1694A}"/>
          </ac:spMkLst>
        </pc:spChg>
        <pc:spChg chg="add mod">
          <ac:chgData name="Subramani K" userId="bf009f75-d47a-408b-a678-4666a6eafc4c" providerId="ADAL" clId="{45219E68-318D-4423-86C2-2D7D742F4C71}" dt="2022-04-28T13:00:49.776" v="223" actId="20577"/>
          <ac:spMkLst>
            <pc:docMk/>
            <pc:sldMk cId="1002676839" sldId="1208"/>
            <ac:spMk id="61" creationId="{49DB00BF-0E27-4416-8EA4-3AC0ED3840ED}"/>
          </ac:spMkLst>
        </pc:spChg>
        <pc:spChg chg="add del mod">
          <ac:chgData name="Subramani K" userId="bf009f75-d47a-408b-a678-4666a6eafc4c" providerId="ADAL" clId="{45219E68-318D-4423-86C2-2D7D742F4C71}" dt="2022-04-28T13:01:35.463" v="244"/>
          <ac:spMkLst>
            <pc:docMk/>
            <pc:sldMk cId="1002676839" sldId="1208"/>
            <ac:spMk id="62" creationId="{07898CA4-DB1D-4406-95DA-B9B9E1A29C65}"/>
          </ac:spMkLst>
        </pc:spChg>
        <pc:spChg chg="add del mod">
          <ac:chgData name="Subramani K" userId="bf009f75-d47a-408b-a678-4666a6eafc4c" providerId="ADAL" clId="{45219E68-318D-4423-86C2-2D7D742F4C71}" dt="2022-04-28T13:01:35.463" v="244"/>
          <ac:spMkLst>
            <pc:docMk/>
            <pc:sldMk cId="1002676839" sldId="1208"/>
            <ac:spMk id="63" creationId="{E8AACC6A-A923-4635-8262-84AAFF078E90}"/>
          </ac:spMkLst>
        </pc:spChg>
        <pc:grpChg chg="add del mod">
          <ac:chgData name="Subramani K" userId="bf009f75-d47a-408b-a678-4666a6eafc4c" providerId="ADAL" clId="{45219E68-318D-4423-86C2-2D7D742F4C71}" dt="2022-04-28T12:51:59.614" v="153" actId="165"/>
          <ac:grpSpMkLst>
            <pc:docMk/>
            <pc:sldMk cId="1002676839" sldId="1208"/>
            <ac:grpSpMk id="7" creationId="{685BA892-D4CA-46AF-8B4E-89FE9F21DE2B}"/>
          </ac:grpSpMkLst>
        </pc:grpChg>
        <pc:grpChg chg="del mod topLvl">
          <ac:chgData name="Subramani K" userId="bf009f75-d47a-408b-a678-4666a6eafc4c" providerId="ADAL" clId="{45219E68-318D-4423-86C2-2D7D742F4C71}" dt="2022-04-28T12:52:02.753" v="154" actId="478"/>
          <ac:grpSpMkLst>
            <pc:docMk/>
            <pc:sldMk cId="1002676839" sldId="1208"/>
            <ac:grpSpMk id="18" creationId="{C584C527-D21E-46AC-ADDA-62DA869FF23A}"/>
          </ac:grpSpMkLst>
        </pc:grpChg>
        <pc:grpChg chg="add mod">
          <ac:chgData name="Subramani K" userId="bf009f75-d47a-408b-a678-4666a6eafc4c" providerId="ADAL" clId="{45219E68-318D-4423-86C2-2D7D742F4C71}" dt="2022-04-28T13:00:42.825" v="215" actId="1038"/>
          <ac:grpSpMkLst>
            <pc:docMk/>
            <pc:sldMk cId="1002676839" sldId="1208"/>
            <ac:grpSpMk id="55" creationId="{99273129-F308-4778-8C32-9E2B14084AC8}"/>
          </ac:grpSpMkLst>
        </pc:grpChg>
        <pc:grpChg chg="mod">
          <ac:chgData name="Subramani K" userId="bf009f75-d47a-408b-a678-4666a6eafc4c" providerId="ADAL" clId="{45219E68-318D-4423-86C2-2D7D742F4C71}" dt="2022-04-28T13:00:24.382" v="162"/>
          <ac:grpSpMkLst>
            <pc:docMk/>
            <pc:sldMk cId="1002676839" sldId="1208"/>
            <ac:grpSpMk id="57" creationId="{1DAB0865-0A2B-464B-9FE6-7C58AFEBC394}"/>
          </ac:grpSpMkLst>
        </pc:grpChg>
        <pc:graphicFrameChg chg="add mod">
          <ac:chgData name="Subramani K" userId="bf009f75-d47a-408b-a678-4666a6eafc4c" providerId="ADAL" clId="{45219E68-318D-4423-86C2-2D7D742F4C71}" dt="2022-04-28T13:00:42.825" v="215" actId="1038"/>
          <ac:graphicFrameMkLst>
            <pc:docMk/>
            <pc:sldMk cId="1002676839" sldId="1208"/>
            <ac:graphicFrameMk id="46" creationId="{93A9CF89-5A71-432E-9AF3-499299DEC630}"/>
          </ac:graphicFrameMkLst>
        </pc:graphicFrameChg>
        <pc:picChg chg="mod">
          <ac:chgData name="Subramani K" userId="bf009f75-d47a-408b-a678-4666a6eafc4c" providerId="ADAL" clId="{45219E68-318D-4423-86C2-2D7D742F4C71}" dt="2022-04-28T12:51:59.614" v="153" actId="165"/>
          <ac:picMkLst>
            <pc:docMk/>
            <pc:sldMk cId="1002676839" sldId="1208"/>
            <ac:picMk id="34" creationId="{E4E0A7C9-F8F3-432C-AF46-F26657BAC69D}"/>
          </ac:picMkLst>
        </pc:picChg>
        <pc:picChg chg="mod">
          <ac:chgData name="Subramani K" userId="bf009f75-d47a-408b-a678-4666a6eafc4c" providerId="ADAL" clId="{45219E68-318D-4423-86C2-2D7D742F4C71}" dt="2022-04-28T12:51:59.614" v="153" actId="165"/>
          <ac:picMkLst>
            <pc:docMk/>
            <pc:sldMk cId="1002676839" sldId="1208"/>
            <ac:picMk id="35" creationId="{0A88B269-F996-4133-810A-241576153FB0}"/>
          </ac:picMkLst>
        </pc:picChg>
        <pc:picChg chg="mod">
          <ac:chgData name="Subramani K" userId="bf009f75-d47a-408b-a678-4666a6eafc4c" providerId="ADAL" clId="{45219E68-318D-4423-86C2-2D7D742F4C71}" dt="2022-04-28T12:51:59.614" v="153" actId="165"/>
          <ac:picMkLst>
            <pc:docMk/>
            <pc:sldMk cId="1002676839" sldId="1208"/>
            <ac:picMk id="36" creationId="{9904E78D-382D-4388-84E2-A43E3B00D8ED}"/>
          </ac:picMkLst>
        </pc:picChg>
        <pc:picChg chg="mod">
          <ac:chgData name="Subramani K" userId="bf009f75-d47a-408b-a678-4666a6eafc4c" providerId="ADAL" clId="{45219E68-318D-4423-86C2-2D7D742F4C71}" dt="2022-04-28T12:51:59.614" v="153" actId="165"/>
          <ac:picMkLst>
            <pc:docMk/>
            <pc:sldMk cId="1002676839" sldId="1208"/>
            <ac:picMk id="37" creationId="{A6BC1CB1-8A20-4C25-83C0-9F75103FB944}"/>
          </ac:picMkLst>
        </pc:picChg>
        <pc:picChg chg="mod">
          <ac:chgData name="Subramani K" userId="bf009f75-d47a-408b-a678-4666a6eafc4c" providerId="ADAL" clId="{45219E68-318D-4423-86C2-2D7D742F4C71}" dt="2022-04-28T12:51:59.614" v="153" actId="165"/>
          <ac:picMkLst>
            <pc:docMk/>
            <pc:sldMk cId="1002676839" sldId="1208"/>
            <ac:picMk id="38" creationId="{619604CD-044E-4727-B742-522DA3A81D06}"/>
          </ac:picMkLst>
        </pc:picChg>
        <pc:picChg chg="mod">
          <ac:chgData name="Subramani K" userId="bf009f75-d47a-408b-a678-4666a6eafc4c" providerId="ADAL" clId="{45219E68-318D-4423-86C2-2D7D742F4C71}" dt="2022-04-28T12:51:59.614" v="153" actId="165"/>
          <ac:picMkLst>
            <pc:docMk/>
            <pc:sldMk cId="1002676839" sldId="1208"/>
            <ac:picMk id="39" creationId="{6B1CAB82-5F81-48DA-B834-A929CB794F2F}"/>
          </ac:picMkLst>
        </pc:picChg>
        <pc:picChg chg="mod">
          <ac:chgData name="Subramani K" userId="bf009f75-d47a-408b-a678-4666a6eafc4c" providerId="ADAL" clId="{45219E68-318D-4423-86C2-2D7D742F4C71}" dt="2022-04-28T13:00:24.382" v="162"/>
          <ac:picMkLst>
            <pc:docMk/>
            <pc:sldMk cId="1002676839" sldId="1208"/>
            <ac:picMk id="58" creationId="{092EA131-6E51-4B44-8554-6DD3923A7402}"/>
          </ac:picMkLst>
        </pc:picChg>
      </pc:sldChg>
      <pc:sldChg chg="del">
        <pc:chgData name="Subramani K" userId="bf009f75-d47a-408b-a678-4666a6eafc4c" providerId="ADAL" clId="{45219E68-318D-4423-86C2-2D7D742F4C71}" dt="2022-04-28T12:41:03.370" v="56" actId="47"/>
        <pc:sldMkLst>
          <pc:docMk/>
          <pc:sldMk cId="2075535278" sldId="1208"/>
        </pc:sldMkLst>
      </pc:sldChg>
    </pc:docChg>
  </pc:docChgLst>
  <pc:docChgLst>
    <pc:chgData name="Subramani K" userId="bf009f75-d47a-408b-a678-4666a6eafc4c" providerId="ADAL" clId="{0DE68FA3-B9B3-4ABD-95A8-6EB68E1C3242}"/>
    <pc:docChg chg="undo custSel delSld modSld">
      <pc:chgData name="Subramani K" userId="bf009f75-d47a-408b-a678-4666a6eafc4c" providerId="ADAL" clId="{0DE68FA3-B9B3-4ABD-95A8-6EB68E1C3242}" dt="2022-03-16T02:03:38.528" v="44" actId="207"/>
      <pc:docMkLst>
        <pc:docMk/>
      </pc:docMkLst>
      <pc:sldChg chg="del">
        <pc:chgData name="Subramani K" userId="bf009f75-d47a-408b-a678-4666a6eafc4c" providerId="ADAL" clId="{0DE68FA3-B9B3-4ABD-95A8-6EB68E1C3242}" dt="2022-03-16T01:24:37.247" v="0" actId="47"/>
        <pc:sldMkLst>
          <pc:docMk/>
          <pc:sldMk cId="2280253278" sldId="918"/>
        </pc:sldMkLst>
      </pc:sldChg>
      <pc:sldChg chg="del">
        <pc:chgData name="Subramani K" userId="bf009f75-d47a-408b-a678-4666a6eafc4c" providerId="ADAL" clId="{0DE68FA3-B9B3-4ABD-95A8-6EB68E1C3242}" dt="2022-03-16T01:24:40.395" v="1" actId="47"/>
        <pc:sldMkLst>
          <pc:docMk/>
          <pc:sldMk cId="3516150905" sldId="963"/>
        </pc:sldMkLst>
      </pc:sldChg>
      <pc:sldChg chg="del">
        <pc:chgData name="Subramani K" userId="bf009f75-d47a-408b-a678-4666a6eafc4c" providerId="ADAL" clId="{0DE68FA3-B9B3-4ABD-95A8-6EB68E1C3242}" dt="2022-03-16T01:24:40.395" v="1" actId="47"/>
        <pc:sldMkLst>
          <pc:docMk/>
          <pc:sldMk cId="1302798844" sldId="964"/>
        </pc:sldMkLst>
      </pc:sldChg>
      <pc:sldChg chg="del">
        <pc:chgData name="Subramani K" userId="bf009f75-d47a-408b-a678-4666a6eafc4c" providerId="ADAL" clId="{0DE68FA3-B9B3-4ABD-95A8-6EB68E1C3242}" dt="2022-03-16T01:24:40.395" v="1" actId="47"/>
        <pc:sldMkLst>
          <pc:docMk/>
          <pc:sldMk cId="1529230612" sldId="965"/>
        </pc:sldMkLst>
      </pc:sldChg>
      <pc:sldChg chg="del">
        <pc:chgData name="Subramani K" userId="bf009f75-d47a-408b-a678-4666a6eafc4c" providerId="ADAL" clId="{0DE68FA3-B9B3-4ABD-95A8-6EB68E1C3242}" dt="2022-03-16T01:24:40.395" v="1" actId="47"/>
        <pc:sldMkLst>
          <pc:docMk/>
          <pc:sldMk cId="1316588319" sldId="1063"/>
        </pc:sldMkLst>
      </pc:sldChg>
      <pc:sldChg chg="del">
        <pc:chgData name="Subramani K" userId="bf009f75-d47a-408b-a678-4666a6eafc4c" providerId="ADAL" clId="{0DE68FA3-B9B3-4ABD-95A8-6EB68E1C3242}" dt="2022-03-16T01:24:37.247" v="0" actId="47"/>
        <pc:sldMkLst>
          <pc:docMk/>
          <pc:sldMk cId="2938408761" sldId="1080"/>
        </pc:sldMkLst>
      </pc:sldChg>
      <pc:sldChg chg="del">
        <pc:chgData name="Subramani K" userId="bf009f75-d47a-408b-a678-4666a6eafc4c" providerId="ADAL" clId="{0DE68FA3-B9B3-4ABD-95A8-6EB68E1C3242}" dt="2022-03-16T01:24:37.247" v="0" actId="47"/>
        <pc:sldMkLst>
          <pc:docMk/>
          <pc:sldMk cId="4256484723" sldId="1081"/>
        </pc:sldMkLst>
      </pc:sldChg>
      <pc:sldChg chg="del">
        <pc:chgData name="Subramani K" userId="bf009f75-d47a-408b-a678-4666a6eafc4c" providerId="ADAL" clId="{0DE68FA3-B9B3-4ABD-95A8-6EB68E1C3242}" dt="2022-03-16T01:24:37.247" v="0" actId="47"/>
        <pc:sldMkLst>
          <pc:docMk/>
          <pc:sldMk cId="1552151777" sldId="1184"/>
        </pc:sldMkLst>
      </pc:sldChg>
      <pc:sldChg chg="del">
        <pc:chgData name="Subramani K" userId="bf009f75-d47a-408b-a678-4666a6eafc4c" providerId="ADAL" clId="{0DE68FA3-B9B3-4ABD-95A8-6EB68E1C3242}" dt="2022-03-16T01:24:37.247" v="0" actId="47"/>
        <pc:sldMkLst>
          <pc:docMk/>
          <pc:sldMk cId="1744988023" sldId="1185"/>
        </pc:sldMkLst>
      </pc:sldChg>
      <pc:sldChg chg="del">
        <pc:chgData name="Subramani K" userId="bf009f75-d47a-408b-a678-4666a6eafc4c" providerId="ADAL" clId="{0DE68FA3-B9B3-4ABD-95A8-6EB68E1C3242}" dt="2022-03-16T01:24:37.247" v="0" actId="47"/>
        <pc:sldMkLst>
          <pc:docMk/>
          <pc:sldMk cId="2896177132" sldId="1201"/>
        </pc:sldMkLst>
      </pc:sldChg>
      <pc:sldChg chg="addSp modSp mod">
        <pc:chgData name="Subramani K" userId="bf009f75-d47a-408b-a678-4666a6eafc4c" providerId="ADAL" clId="{0DE68FA3-B9B3-4ABD-95A8-6EB68E1C3242}" dt="2022-03-16T02:03:38.528" v="44" actId="207"/>
        <pc:sldMkLst>
          <pc:docMk/>
          <pc:sldMk cId="2508173990" sldId="1202"/>
        </pc:sldMkLst>
        <pc:spChg chg="add mod">
          <ac:chgData name="Subramani K" userId="bf009f75-d47a-408b-a678-4666a6eafc4c" providerId="ADAL" clId="{0DE68FA3-B9B3-4ABD-95A8-6EB68E1C3242}" dt="2022-03-16T01:25:09.989" v="4" actId="1076"/>
          <ac:spMkLst>
            <pc:docMk/>
            <pc:sldMk cId="2508173990" sldId="1202"/>
            <ac:spMk id="3" creationId="{38A89BC3-EBB0-4E8E-866E-B407DA92EA64}"/>
          </ac:spMkLst>
        </pc:spChg>
        <pc:spChg chg="add mod">
          <ac:chgData name="Subramani K" userId="bf009f75-d47a-408b-a678-4666a6eafc4c" providerId="ADAL" clId="{0DE68FA3-B9B3-4ABD-95A8-6EB68E1C3242}" dt="2022-03-16T02:02:39.447" v="27" actId="1076"/>
          <ac:spMkLst>
            <pc:docMk/>
            <pc:sldMk cId="2508173990" sldId="1202"/>
            <ac:spMk id="4" creationId="{153BB5DD-E787-40D5-9AA0-9848D6EB31CB}"/>
          </ac:spMkLst>
        </pc:spChg>
        <pc:spChg chg="add mod">
          <ac:chgData name="Subramani K" userId="bf009f75-d47a-408b-a678-4666a6eafc4c" providerId="ADAL" clId="{0DE68FA3-B9B3-4ABD-95A8-6EB68E1C3242}" dt="2022-03-16T01:25:09.989" v="4" actId="1076"/>
          <ac:spMkLst>
            <pc:docMk/>
            <pc:sldMk cId="2508173990" sldId="1202"/>
            <ac:spMk id="5" creationId="{033A932D-BF4B-43C7-A1A0-F760C585C0B1}"/>
          </ac:spMkLst>
        </pc:spChg>
        <pc:spChg chg="add mod">
          <ac:chgData name="Subramani K" userId="bf009f75-d47a-408b-a678-4666a6eafc4c" providerId="ADAL" clId="{0DE68FA3-B9B3-4ABD-95A8-6EB68E1C3242}" dt="2022-03-16T01:25:09.989" v="4" actId="1076"/>
          <ac:spMkLst>
            <pc:docMk/>
            <pc:sldMk cId="2508173990" sldId="1202"/>
            <ac:spMk id="6" creationId="{C6766735-5C97-4DB5-867B-E58506869CD8}"/>
          </ac:spMkLst>
        </pc:spChg>
        <pc:spChg chg="add mod">
          <ac:chgData name="Subramani K" userId="bf009f75-d47a-408b-a678-4666a6eafc4c" providerId="ADAL" clId="{0DE68FA3-B9B3-4ABD-95A8-6EB68E1C3242}" dt="2022-03-16T01:25:09.989" v="4" actId="1076"/>
          <ac:spMkLst>
            <pc:docMk/>
            <pc:sldMk cId="2508173990" sldId="1202"/>
            <ac:spMk id="7" creationId="{FCF8EDEA-6D00-4669-86AE-64498ABE4998}"/>
          </ac:spMkLst>
        </pc:spChg>
        <pc:spChg chg="add mod">
          <ac:chgData name="Subramani K" userId="bf009f75-d47a-408b-a678-4666a6eafc4c" providerId="ADAL" clId="{0DE68FA3-B9B3-4ABD-95A8-6EB68E1C3242}" dt="2022-03-16T02:03:38.528" v="44" actId="207"/>
          <ac:spMkLst>
            <pc:docMk/>
            <pc:sldMk cId="2508173990" sldId="1202"/>
            <ac:spMk id="9" creationId="{B7E2EC3C-9883-47AA-9BD1-48DE0A1C8C38}"/>
          </ac:spMkLst>
        </pc:spChg>
        <pc:picChg chg="add mod">
          <ac:chgData name="Subramani K" userId="bf009f75-d47a-408b-a678-4666a6eafc4c" providerId="ADAL" clId="{0DE68FA3-B9B3-4ABD-95A8-6EB68E1C3242}" dt="2022-03-16T01:25:09.989" v="4" actId="1076"/>
          <ac:picMkLst>
            <pc:docMk/>
            <pc:sldMk cId="2508173990" sldId="1202"/>
            <ac:picMk id="2" creationId="{3D01B861-C612-4D42-8B49-955BD7FE5614}"/>
          </ac:picMkLst>
        </pc:picChg>
      </pc:sldChg>
      <pc:sldChg chg="del">
        <pc:chgData name="Subramani K" userId="bf009f75-d47a-408b-a678-4666a6eafc4c" providerId="ADAL" clId="{0DE68FA3-B9B3-4ABD-95A8-6EB68E1C3242}" dt="2022-03-16T01:24:45.745" v="2" actId="47"/>
        <pc:sldMkLst>
          <pc:docMk/>
          <pc:sldMk cId="3955926053" sldId="1204"/>
        </pc:sldMkLst>
      </pc:sldChg>
    </pc:docChg>
  </pc:docChgLst>
  <pc:docChgLst>
    <pc:chgData name="lakshmikanth" userId="34ec4a14-2b32-4e23-8e6c-bf79444b9b1f" providerId="ADAL" clId="{0704FE2E-9E52-4A6C-B70E-E03832489322}"/>
    <pc:docChg chg="modSld delMainMaster">
      <pc:chgData name="lakshmikanth" userId="34ec4a14-2b32-4e23-8e6c-bf79444b9b1f" providerId="ADAL" clId="{0704FE2E-9E52-4A6C-B70E-E03832489322}" dt="2022-03-17T10:25:30.329" v="20" actId="1076"/>
      <pc:docMkLst>
        <pc:docMk/>
      </pc:docMkLst>
      <pc:sldChg chg="modSp mod">
        <pc:chgData name="lakshmikanth" userId="34ec4a14-2b32-4e23-8e6c-bf79444b9b1f" providerId="ADAL" clId="{0704FE2E-9E52-4A6C-B70E-E03832489322}" dt="2022-03-17T10:25:30.329" v="20" actId="1076"/>
        <pc:sldMkLst>
          <pc:docMk/>
          <pc:sldMk cId="2508173990" sldId="1202"/>
        </pc:sldMkLst>
        <pc:spChg chg="mod">
          <ac:chgData name="lakshmikanth" userId="34ec4a14-2b32-4e23-8e6c-bf79444b9b1f" providerId="ADAL" clId="{0704FE2E-9E52-4A6C-B70E-E03832489322}" dt="2022-03-16T14:24:39.491" v="0"/>
          <ac:spMkLst>
            <pc:docMk/>
            <pc:sldMk cId="2508173990" sldId="1202"/>
            <ac:spMk id="9" creationId="{B7E2EC3C-9883-47AA-9BD1-48DE0A1C8C38}"/>
          </ac:spMkLst>
        </pc:spChg>
        <pc:spChg chg="mod">
          <ac:chgData name="lakshmikanth" userId="34ec4a14-2b32-4e23-8e6c-bf79444b9b1f" providerId="ADAL" clId="{0704FE2E-9E52-4A6C-B70E-E03832489322}" dt="2022-03-17T10:25:30.329" v="20" actId="1076"/>
          <ac:spMkLst>
            <pc:docMk/>
            <pc:sldMk cId="2508173990" sldId="1202"/>
            <ac:spMk id="10" creationId="{BC95729D-B7AA-469F-AC09-0690AD9DD1CD}"/>
          </ac:spMkLst>
        </pc:spChg>
        <pc:grpChg chg="mod">
          <ac:chgData name="lakshmikanth" userId="34ec4a14-2b32-4e23-8e6c-bf79444b9b1f" providerId="ADAL" clId="{0704FE2E-9E52-4A6C-B70E-E03832489322}" dt="2022-03-17T10:25:30.329" v="20" actId="1076"/>
          <ac:grpSpMkLst>
            <pc:docMk/>
            <pc:sldMk cId="2508173990" sldId="1202"/>
            <ac:grpSpMk id="23" creationId="{D01A5577-5820-4A12-9C9D-E15303D49CCB}"/>
          </ac:grpSpMkLst>
        </pc:grpChg>
        <pc:grpChg chg="mod">
          <ac:chgData name="lakshmikanth" userId="34ec4a14-2b32-4e23-8e6c-bf79444b9b1f" providerId="ADAL" clId="{0704FE2E-9E52-4A6C-B70E-E03832489322}" dt="2022-03-17T10:25:30.329" v="20" actId="1076"/>
          <ac:grpSpMkLst>
            <pc:docMk/>
            <pc:sldMk cId="2508173990" sldId="1202"/>
            <ac:grpSpMk id="33" creationId="{0B93414D-951B-4AD3-BB9C-9D2EA19C8770}"/>
          </ac:grpSpMkLst>
        </pc:grpChg>
        <pc:grpChg chg="mod">
          <ac:chgData name="lakshmikanth" userId="34ec4a14-2b32-4e23-8e6c-bf79444b9b1f" providerId="ADAL" clId="{0704FE2E-9E52-4A6C-B70E-E03832489322}" dt="2022-03-17T10:25:30.329" v="20" actId="1076"/>
          <ac:grpSpMkLst>
            <pc:docMk/>
            <pc:sldMk cId="2508173990" sldId="1202"/>
            <ac:grpSpMk id="41" creationId="{A97582DD-110D-4C91-B040-EFC470078CEB}"/>
          </ac:grpSpMkLst>
        </pc:grpChg>
        <pc:grpChg chg="mod">
          <ac:chgData name="lakshmikanth" userId="34ec4a14-2b32-4e23-8e6c-bf79444b9b1f" providerId="ADAL" clId="{0704FE2E-9E52-4A6C-B70E-E03832489322}" dt="2022-03-17T10:25:30.329" v="20" actId="1076"/>
          <ac:grpSpMkLst>
            <pc:docMk/>
            <pc:sldMk cId="2508173990" sldId="1202"/>
            <ac:grpSpMk id="49" creationId="{B86CA52F-C3E3-4D34-AFA4-246B4FA5E8A1}"/>
          </ac:grpSpMkLst>
        </pc:grpChg>
        <pc:grpChg chg="mod">
          <ac:chgData name="lakshmikanth" userId="34ec4a14-2b32-4e23-8e6c-bf79444b9b1f" providerId="ADAL" clId="{0704FE2E-9E52-4A6C-B70E-E03832489322}" dt="2022-03-17T10:25:30.329" v="20" actId="1076"/>
          <ac:grpSpMkLst>
            <pc:docMk/>
            <pc:sldMk cId="2508173990" sldId="1202"/>
            <ac:grpSpMk id="57" creationId="{5464A22C-6720-4997-AFB0-FEC5992B68EC}"/>
          </ac:grpSpMkLst>
        </pc:grpChg>
      </pc:sldChg>
      <pc:sldChg chg="modSp mod">
        <pc:chgData name="lakshmikanth" userId="34ec4a14-2b32-4e23-8e6c-bf79444b9b1f" providerId="ADAL" clId="{0704FE2E-9E52-4A6C-B70E-E03832489322}" dt="2022-03-17T10:24:39.787" v="11" actId="1076"/>
        <pc:sldMkLst>
          <pc:docMk/>
          <pc:sldMk cId="2285015065" sldId="1203"/>
        </pc:sldMkLst>
        <pc:spChg chg="mod">
          <ac:chgData name="lakshmikanth" userId="34ec4a14-2b32-4e23-8e6c-bf79444b9b1f" providerId="ADAL" clId="{0704FE2E-9E52-4A6C-B70E-E03832489322}" dt="2022-03-17T10:24:39.787" v="11" actId="1076"/>
          <ac:spMkLst>
            <pc:docMk/>
            <pc:sldMk cId="2285015065" sldId="1203"/>
            <ac:spMk id="20" creationId="{F147415D-E16C-445C-9A1D-C2D143C1E294}"/>
          </ac:spMkLst>
        </pc:spChg>
        <pc:spChg chg="mod">
          <ac:chgData name="lakshmikanth" userId="34ec4a14-2b32-4e23-8e6c-bf79444b9b1f" providerId="ADAL" clId="{0704FE2E-9E52-4A6C-B70E-E03832489322}" dt="2022-03-17T10:24:39.787" v="11" actId="1076"/>
          <ac:spMkLst>
            <pc:docMk/>
            <pc:sldMk cId="2285015065" sldId="1203"/>
            <ac:spMk id="21" creationId="{6F7C91BE-B61F-48F4-92AA-1F820DE4EF90}"/>
          </ac:spMkLst>
        </pc:spChg>
        <pc:spChg chg="mod">
          <ac:chgData name="lakshmikanth" userId="34ec4a14-2b32-4e23-8e6c-bf79444b9b1f" providerId="ADAL" clId="{0704FE2E-9E52-4A6C-B70E-E03832489322}" dt="2022-03-17T10:24:39.787" v="11" actId="1076"/>
          <ac:spMkLst>
            <pc:docMk/>
            <pc:sldMk cId="2285015065" sldId="1203"/>
            <ac:spMk id="22" creationId="{C25CF31D-ADAC-4DA9-868B-1855F1803D55}"/>
          </ac:spMkLst>
        </pc:spChg>
        <pc:spChg chg="mod">
          <ac:chgData name="lakshmikanth" userId="34ec4a14-2b32-4e23-8e6c-bf79444b9b1f" providerId="ADAL" clId="{0704FE2E-9E52-4A6C-B70E-E03832489322}" dt="2022-03-17T10:24:39.787" v="11" actId="1076"/>
          <ac:spMkLst>
            <pc:docMk/>
            <pc:sldMk cId="2285015065" sldId="1203"/>
            <ac:spMk id="27" creationId="{B38438DC-8F79-4707-9926-890E97655C06}"/>
          </ac:spMkLst>
        </pc:spChg>
      </pc:sldChg>
      <pc:sldChg chg="modSp mod">
        <pc:chgData name="lakshmikanth" userId="34ec4a14-2b32-4e23-8e6c-bf79444b9b1f" providerId="ADAL" clId="{0704FE2E-9E52-4A6C-B70E-E03832489322}" dt="2022-03-17T10:25:06.704" v="16" actId="1037"/>
        <pc:sldMkLst>
          <pc:docMk/>
          <pc:sldMk cId="3675761090" sldId="1204"/>
        </pc:sldMkLst>
        <pc:spChg chg="mod">
          <ac:chgData name="lakshmikanth" userId="34ec4a14-2b32-4e23-8e6c-bf79444b9b1f" providerId="ADAL" clId="{0704FE2E-9E52-4A6C-B70E-E03832489322}" dt="2022-03-17T10:25:06.704" v="16" actId="1037"/>
          <ac:spMkLst>
            <pc:docMk/>
            <pc:sldMk cId="3675761090" sldId="1204"/>
            <ac:spMk id="20" creationId="{F147415D-E16C-445C-9A1D-C2D143C1E294}"/>
          </ac:spMkLst>
        </pc:spChg>
        <pc:spChg chg="mod">
          <ac:chgData name="lakshmikanth" userId="34ec4a14-2b32-4e23-8e6c-bf79444b9b1f" providerId="ADAL" clId="{0704FE2E-9E52-4A6C-B70E-E03832489322}" dt="2022-03-17T10:25:06.704" v="16" actId="1037"/>
          <ac:spMkLst>
            <pc:docMk/>
            <pc:sldMk cId="3675761090" sldId="1204"/>
            <ac:spMk id="21" creationId="{6F7C91BE-B61F-48F4-92AA-1F820DE4EF90}"/>
          </ac:spMkLst>
        </pc:spChg>
        <pc:spChg chg="mod">
          <ac:chgData name="lakshmikanth" userId="34ec4a14-2b32-4e23-8e6c-bf79444b9b1f" providerId="ADAL" clId="{0704FE2E-9E52-4A6C-B70E-E03832489322}" dt="2022-03-17T10:25:06.704" v="16" actId="1037"/>
          <ac:spMkLst>
            <pc:docMk/>
            <pc:sldMk cId="3675761090" sldId="1204"/>
            <ac:spMk id="22" creationId="{C25CF31D-ADAC-4DA9-868B-1855F1803D55}"/>
          </ac:spMkLst>
        </pc:spChg>
        <pc:spChg chg="mod">
          <ac:chgData name="lakshmikanth" userId="34ec4a14-2b32-4e23-8e6c-bf79444b9b1f" providerId="ADAL" clId="{0704FE2E-9E52-4A6C-B70E-E03832489322}" dt="2022-03-17T10:25:06.704" v="16" actId="1037"/>
          <ac:spMkLst>
            <pc:docMk/>
            <pc:sldMk cId="3675761090" sldId="1204"/>
            <ac:spMk id="27" creationId="{B38438DC-8F79-4707-9926-890E97655C06}"/>
          </ac:spMkLst>
        </pc:spChg>
      </pc:sldChg>
      <pc:sldMasterChg chg="del delSldLayout">
        <pc:chgData name="lakshmikanth" userId="34ec4a14-2b32-4e23-8e6c-bf79444b9b1f" providerId="ADAL" clId="{0704FE2E-9E52-4A6C-B70E-E03832489322}" dt="2022-03-17T10:24:06.366" v="9" actId="2696"/>
        <pc:sldMasterMkLst>
          <pc:docMk/>
          <pc:sldMasterMk cId="371782926" sldId="2147483667"/>
        </pc:sldMasterMkLst>
        <pc:sldLayoutChg chg="del">
          <pc:chgData name="lakshmikanth" userId="34ec4a14-2b32-4e23-8e6c-bf79444b9b1f" providerId="ADAL" clId="{0704FE2E-9E52-4A6C-B70E-E03832489322}" dt="2022-03-17T10:24:06.357" v="4" actId="2696"/>
          <pc:sldLayoutMkLst>
            <pc:docMk/>
            <pc:sldMasterMk cId="371782926" sldId="2147483667"/>
            <pc:sldLayoutMk cId="223016509" sldId="2147483679"/>
          </pc:sldLayoutMkLst>
        </pc:sldLayoutChg>
        <pc:sldLayoutChg chg="del">
          <pc:chgData name="lakshmikanth" userId="34ec4a14-2b32-4e23-8e6c-bf79444b9b1f" providerId="ADAL" clId="{0704FE2E-9E52-4A6C-B70E-E03832489322}" dt="2022-03-17T10:24:06.359" v="5" actId="2696"/>
          <pc:sldLayoutMkLst>
            <pc:docMk/>
            <pc:sldMasterMk cId="371782926" sldId="2147483667"/>
            <pc:sldLayoutMk cId="1214601897" sldId="2147483680"/>
          </pc:sldLayoutMkLst>
        </pc:sldLayoutChg>
        <pc:sldLayoutChg chg="del">
          <pc:chgData name="lakshmikanth" userId="34ec4a14-2b32-4e23-8e6c-bf79444b9b1f" providerId="ADAL" clId="{0704FE2E-9E52-4A6C-B70E-E03832489322}" dt="2022-03-17T10:24:06.360" v="6" actId="2696"/>
          <pc:sldLayoutMkLst>
            <pc:docMk/>
            <pc:sldMasterMk cId="371782926" sldId="2147483667"/>
            <pc:sldLayoutMk cId="3887555996" sldId="2147483681"/>
          </pc:sldLayoutMkLst>
        </pc:sldLayoutChg>
        <pc:sldLayoutChg chg="del">
          <pc:chgData name="lakshmikanth" userId="34ec4a14-2b32-4e23-8e6c-bf79444b9b1f" providerId="ADAL" clId="{0704FE2E-9E52-4A6C-B70E-E03832489322}" dt="2022-03-17T10:24:06.362" v="7" actId="2696"/>
          <pc:sldLayoutMkLst>
            <pc:docMk/>
            <pc:sldMasterMk cId="371782926" sldId="2147483667"/>
            <pc:sldLayoutMk cId="267116416" sldId="2147483682"/>
          </pc:sldLayoutMkLst>
        </pc:sldLayoutChg>
        <pc:sldLayoutChg chg="del">
          <pc:chgData name="lakshmikanth" userId="34ec4a14-2b32-4e23-8e6c-bf79444b9b1f" providerId="ADAL" clId="{0704FE2E-9E52-4A6C-B70E-E03832489322}" dt="2022-03-17T10:24:06.363" v="8" actId="2696"/>
          <pc:sldLayoutMkLst>
            <pc:docMk/>
            <pc:sldMasterMk cId="371782926" sldId="2147483667"/>
            <pc:sldLayoutMk cId="2141556215" sldId="2147483683"/>
          </pc:sldLayoutMkLst>
        </pc:sldLayoutChg>
      </pc:sldMasterChg>
      <pc:sldMasterChg chg="delSldLayout">
        <pc:chgData name="lakshmikanth" userId="34ec4a14-2b32-4e23-8e6c-bf79444b9b1f" providerId="ADAL" clId="{0704FE2E-9E52-4A6C-B70E-E03832489322}" dt="2022-03-17T10:24:01.661" v="3" actId="2696"/>
        <pc:sldMasterMkLst>
          <pc:docMk/>
          <pc:sldMasterMk cId="4000528223" sldId="2147483684"/>
        </pc:sldMasterMkLst>
        <pc:sldLayoutChg chg="del">
          <pc:chgData name="lakshmikanth" userId="34ec4a14-2b32-4e23-8e6c-bf79444b9b1f" providerId="ADAL" clId="{0704FE2E-9E52-4A6C-B70E-E03832489322}" dt="2022-03-17T10:24:01.661" v="3" actId="2696"/>
          <pc:sldLayoutMkLst>
            <pc:docMk/>
            <pc:sldMasterMk cId="4000528223" sldId="2147483684"/>
            <pc:sldLayoutMk cId="1926339809" sldId="2147483650"/>
          </pc:sldLayoutMkLst>
        </pc:sldLayoutChg>
        <pc:sldLayoutChg chg="del">
          <pc:chgData name="lakshmikanth" userId="34ec4a14-2b32-4e23-8e6c-bf79444b9b1f" providerId="ADAL" clId="{0704FE2E-9E52-4A6C-B70E-E03832489322}" dt="2022-03-17T10:24:00.394" v="1" actId="2696"/>
          <pc:sldLayoutMkLst>
            <pc:docMk/>
            <pc:sldMasterMk cId="4000528223" sldId="2147483684"/>
            <pc:sldLayoutMk cId="1639728466" sldId="2147483655"/>
          </pc:sldLayoutMkLst>
        </pc:sldLayoutChg>
        <pc:sldLayoutChg chg="del">
          <pc:chgData name="lakshmikanth" userId="34ec4a14-2b32-4e23-8e6c-bf79444b9b1f" providerId="ADAL" clId="{0704FE2E-9E52-4A6C-B70E-E03832489322}" dt="2022-03-17T10:24:01.001" v="2" actId="2696"/>
          <pc:sldLayoutMkLst>
            <pc:docMk/>
            <pc:sldMasterMk cId="4000528223" sldId="2147483684"/>
            <pc:sldLayoutMk cId="2228977936" sldId="2147483666"/>
          </pc:sldLayoutMkLst>
        </pc:sldLayoutChg>
      </pc:sldMasterChg>
    </pc:docChg>
  </pc:docChgLst>
  <pc:docChgLst>
    <pc:chgData name="Subramani K" userId="bf009f75-d47a-408b-a678-4666a6eafc4c" providerId="ADAL" clId="{5FCE6499-D586-40CB-B01A-1C261EEF3A96}"/>
    <pc:docChg chg="modSld">
      <pc:chgData name="Subramani K" userId="bf009f75-d47a-408b-a678-4666a6eafc4c" providerId="ADAL" clId="{5FCE6499-D586-40CB-B01A-1C261EEF3A96}" dt="2022-03-16T06:10:47.628" v="0"/>
      <pc:docMkLst>
        <pc:docMk/>
      </pc:docMkLst>
      <pc:sldChg chg="modSp mod">
        <pc:chgData name="Subramani K" userId="bf009f75-d47a-408b-a678-4666a6eafc4c" providerId="ADAL" clId="{5FCE6499-D586-40CB-B01A-1C261EEF3A96}" dt="2022-03-16T06:10:47.628" v="0"/>
        <pc:sldMkLst>
          <pc:docMk/>
          <pc:sldMk cId="2508173990" sldId="1202"/>
        </pc:sldMkLst>
        <pc:spChg chg="mod">
          <ac:chgData name="Subramani K" userId="bf009f75-d47a-408b-a678-4666a6eafc4c" providerId="ADAL" clId="{5FCE6499-D586-40CB-B01A-1C261EEF3A96}" dt="2022-03-16T06:10:47.628" v="0"/>
          <ac:spMkLst>
            <pc:docMk/>
            <pc:sldMk cId="2508173990" sldId="1202"/>
            <ac:spMk id="9" creationId="{B7E2EC3C-9883-47AA-9BD1-48DE0A1C8C38}"/>
          </ac:spMkLst>
        </pc:spChg>
      </pc:sldChg>
    </pc:docChg>
  </pc:docChgLst>
  <pc:docChgLst>
    <pc:chgData name="Subramani K" userId="bf009f75-d47a-408b-a678-4666a6eafc4c" providerId="ADAL" clId="{98638EEA-18EB-40B4-8ADD-283A9CF775F6}"/>
    <pc:docChg chg="custSel addSld modSld">
      <pc:chgData name="Subramani K" userId="bf009f75-d47a-408b-a678-4666a6eafc4c" providerId="ADAL" clId="{98638EEA-18EB-40B4-8ADD-283A9CF775F6}" dt="2022-03-16T14:27:35.614" v="5"/>
      <pc:docMkLst>
        <pc:docMk/>
      </pc:docMkLst>
      <pc:sldChg chg="addSp delSp modSp mod">
        <pc:chgData name="Subramani K" userId="bf009f75-d47a-408b-a678-4666a6eafc4c" providerId="ADAL" clId="{98638EEA-18EB-40B4-8ADD-283A9CF775F6}" dt="2022-03-16T12:50:49.506" v="4" actId="20577"/>
        <pc:sldMkLst>
          <pc:docMk/>
          <pc:sldMk cId="2508173990" sldId="1202"/>
        </pc:sldMkLst>
        <pc:spChg chg="mod">
          <ac:chgData name="Subramani K" userId="bf009f75-d47a-408b-a678-4666a6eafc4c" providerId="ADAL" clId="{98638EEA-18EB-40B4-8ADD-283A9CF775F6}" dt="2022-03-16T12:50:49.506" v="4" actId="20577"/>
          <ac:spMkLst>
            <pc:docMk/>
            <pc:sldMk cId="2508173990" sldId="1202"/>
            <ac:spMk id="9" creationId="{B7E2EC3C-9883-47AA-9BD1-48DE0A1C8C38}"/>
          </ac:spMkLst>
        </pc:spChg>
        <pc:spChg chg="del">
          <ac:chgData name="Subramani K" userId="bf009f75-d47a-408b-a678-4666a6eafc4c" providerId="ADAL" clId="{98638EEA-18EB-40B4-8ADD-283A9CF775F6}" dt="2022-03-16T12:50:18.341" v="0" actId="478"/>
          <ac:spMkLst>
            <pc:docMk/>
            <pc:sldMk cId="2508173990" sldId="1202"/>
            <ac:spMk id="19" creationId="{2983088C-AA4F-4303-9054-A4E177DB28C8}"/>
          </ac:spMkLst>
        </pc:spChg>
        <pc:spChg chg="del">
          <ac:chgData name="Subramani K" userId="bf009f75-d47a-408b-a678-4666a6eafc4c" providerId="ADAL" clId="{98638EEA-18EB-40B4-8ADD-283A9CF775F6}" dt="2022-03-16T12:50:18.341" v="0" actId="478"/>
          <ac:spMkLst>
            <pc:docMk/>
            <pc:sldMk cId="2508173990" sldId="1202"/>
            <ac:spMk id="20" creationId="{481D5104-EB74-42D8-9293-473CCE2C76C4}"/>
          </ac:spMkLst>
        </pc:spChg>
        <pc:spChg chg="del">
          <ac:chgData name="Subramani K" userId="bf009f75-d47a-408b-a678-4666a6eafc4c" providerId="ADAL" clId="{98638EEA-18EB-40B4-8ADD-283A9CF775F6}" dt="2022-03-16T12:50:18.341" v="0" actId="478"/>
          <ac:spMkLst>
            <pc:docMk/>
            <pc:sldMk cId="2508173990" sldId="1202"/>
            <ac:spMk id="21" creationId="{05E52C63-8F33-463F-9239-A60FAAB1CDBF}"/>
          </ac:spMkLst>
        </pc:spChg>
        <pc:spChg chg="del">
          <ac:chgData name="Subramani K" userId="bf009f75-d47a-408b-a678-4666a6eafc4c" providerId="ADAL" clId="{98638EEA-18EB-40B4-8ADD-283A9CF775F6}" dt="2022-03-16T12:50:18.341" v="0" actId="478"/>
          <ac:spMkLst>
            <pc:docMk/>
            <pc:sldMk cId="2508173990" sldId="1202"/>
            <ac:spMk id="22" creationId="{8642CA2A-C89C-4090-B695-3FEAEA5F42D5}"/>
          </ac:spMkLst>
        </pc:spChg>
        <pc:spChg chg="mod">
          <ac:chgData name="Subramani K" userId="bf009f75-d47a-408b-a678-4666a6eafc4c" providerId="ADAL" clId="{98638EEA-18EB-40B4-8ADD-283A9CF775F6}" dt="2022-03-16T12:50:41.528" v="1"/>
          <ac:spMkLst>
            <pc:docMk/>
            <pc:sldMk cId="2508173990" sldId="1202"/>
            <ac:spMk id="24" creationId="{D748E77E-54FF-4FCA-98C6-3C49402CBEC8}"/>
          </ac:spMkLst>
        </pc:spChg>
        <pc:spChg chg="mod">
          <ac:chgData name="Subramani K" userId="bf009f75-d47a-408b-a678-4666a6eafc4c" providerId="ADAL" clId="{98638EEA-18EB-40B4-8ADD-283A9CF775F6}" dt="2022-03-16T12:50:41.528" v="1"/>
          <ac:spMkLst>
            <pc:docMk/>
            <pc:sldMk cId="2508173990" sldId="1202"/>
            <ac:spMk id="26" creationId="{2FD53339-6A45-4689-9E0A-C36E58832918}"/>
          </ac:spMkLst>
        </pc:spChg>
        <pc:spChg chg="del">
          <ac:chgData name="Subramani K" userId="bf009f75-d47a-408b-a678-4666a6eafc4c" providerId="ADAL" clId="{98638EEA-18EB-40B4-8ADD-283A9CF775F6}" dt="2022-03-16T12:50:18.341" v="0" actId="478"/>
          <ac:spMkLst>
            <pc:docMk/>
            <pc:sldMk cId="2508173990" sldId="1202"/>
            <ac:spMk id="28" creationId="{C8A6333C-88E7-4C71-9D66-EA36F804B943}"/>
          </ac:spMkLst>
        </pc:spChg>
        <pc:spChg chg="mod">
          <ac:chgData name="Subramani K" userId="bf009f75-d47a-408b-a678-4666a6eafc4c" providerId="ADAL" clId="{98638EEA-18EB-40B4-8ADD-283A9CF775F6}" dt="2022-03-16T12:50:41.528" v="1"/>
          <ac:spMkLst>
            <pc:docMk/>
            <pc:sldMk cId="2508173990" sldId="1202"/>
            <ac:spMk id="29" creationId="{90053959-0FC9-4CB3-AA00-0555D85B5A8A}"/>
          </ac:spMkLst>
        </pc:spChg>
        <pc:spChg chg="mod">
          <ac:chgData name="Subramani K" userId="bf009f75-d47a-408b-a678-4666a6eafc4c" providerId="ADAL" clId="{98638EEA-18EB-40B4-8ADD-283A9CF775F6}" dt="2022-03-16T12:50:41.528" v="1"/>
          <ac:spMkLst>
            <pc:docMk/>
            <pc:sldMk cId="2508173990" sldId="1202"/>
            <ac:spMk id="30" creationId="{54564028-1E04-4E4D-810B-57EF543DDC6F}"/>
          </ac:spMkLst>
        </pc:spChg>
        <pc:spChg chg="mod">
          <ac:chgData name="Subramani K" userId="bf009f75-d47a-408b-a678-4666a6eafc4c" providerId="ADAL" clId="{98638EEA-18EB-40B4-8ADD-283A9CF775F6}" dt="2022-03-16T12:50:41.528" v="1"/>
          <ac:spMkLst>
            <pc:docMk/>
            <pc:sldMk cId="2508173990" sldId="1202"/>
            <ac:spMk id="31" creationId="{015D03AE-ACC0-4760-909D-6042BEE8FDDA}"/>
          </ac:spMkLst>
        </pc:spChg>
        <pc:spChg chg="mod">
          <ac:chgData name="Subramani K" userId="bf009f75-d47a-408b-a678-4666a6eafc4c" providerId="ADAL" clId="{98638EEA-18EB-40B4-8ADD-283A9CF775F6}" dt="2022-03-16T12:50:41.528" v="1"/>
          <ac:spMkLst>
            <pc:docMk/>
            <pc:sldMk cId="2508173990" sldId="1202"/>
            <ac:spMk id="34" creationId="{4BFB072D-7876-4BE1-BB1E-AE73BC267F10}"/>
          </ac:spMkLst>
        </pc:spChg>
        <pc:spChg chg="mod">
          <ac:chgData name="Subramani K" userId="bf009f75-d47a-408b-a678-4666a6eafc4c" providerId="ADAL" clId="{98638EEA-18EB-40B4-8ADD-283A9CF775F6}" dt="2022-03-16T12:50:41.528" v="1"/>
          <ac:spMkLst>
            <pc:docMk/>
            <pc:sldMk cId="2508173990" sldId="1202"/>
            <ac:spMk id="36" creationId="{47B7C713-5EBC-400A-B220-6775BAFFA7E1}"/>
          </ac:spMkLst>
        </pc:spChg>
        <pc:spChg chg="mod">
          <ac:chgData name="Subramani K" userId="bf009f75-d47a-408b-a678-4666a6eafc4c" providerId="ADAL" clId="{98638EEA-18EB-40B4-8ADD-283A9CF775F6}" dt="2022-03-16T12:50:41.528" v="1"/>
          <ac:spMkLst>
            <pc:docMk/>
            <pc:sldMk cId="2508173990" sldId="1202"/>
            <ac:spMk id="37" creationId="{D36DF83F-7E6F-4173-B3C2-49E4B001A8A8}"/>
          </ac:spMkLst>
        </pc:spChg>
        <pc:spChg chg="mod">
          <ac:chgData name="Subramani K" userId="bf009f75-d47a-408b-a678-4666a6eafc4c" providerId="ADAL" clId="{98638EEA-18EB-40B4-8ADD-283A9CF775F6}" dt="2022-03-16T12:50:41.528" v="1"/>
          <ac:spMkLst>
            <pc:docMk/>
            <pc:sldMk cId="2508173990" sldId="1202"/>
            <ac:spMk id="38" creationId="{433D6CE9-4486-466F-8B73-9C50812402AD}"/>
          </ac:spMkLst>
        </pc:spChg>
        <pc:spChg chg="mod">
          <ac:chgData name="Subramani K" userId="bf009f75-d47a-408b-a678-4666a6eafc4c" providerId="ADAL" clId="{98638EEA-18EB-40B4-8ADD-283A9CF775F6}" dt="2022-03-16T12:50:41.528" v="1"/>
          <ac:spMkLst>
            <pc:docMk/>
            <pc:sldMk cId="2508173990" sldId="1202"/>
            <ac:spMk id="39" creationId="{8D66DD37-6F10-4802-B985-F366D68BD578}"/>
          </ac:spMkLst>
        </pc:spChg>
        <pc:spChg chg="mod">
          <ac:chgData name="Subramani K" userId="bf009f75-d47a-408b-a678-4666a6eafc4c" providerId="ADAL" clId="{98638EEA-18EB-40B4-8ADD-283A9CF775F6}" dt="2022-03-16T12:50:41.528" v="1"/>
          <ac:spMkLst>
            <pc:docMk/>
            <pc:sldMk cId="2508173990" sldId="1202"/>
            <ac:spMk id="42" creationId="{7ECAD6B7-84FD-4698-88F2-52F4B30C7A57}"/>
          </ac:spMkLst>
        </pc:spChg>
        <pc:spChg chg="mod">
          <ac:chgData name="Subramani K" userId="bf009f75-d47a-408b-a678-4666a6eafc4c" providerId="ADAL" clId="{98638EEA-18EB-40B4-8ADD-283A9CF775F6}" dt="2022-03-16T12:50:41.528" v="1"/>
          <ac:spMkLst>
            <pc:docMk/>
            <pc:sldMk cId="2508173990" sldId="1202"/>
            <ac:spMk id="44" creationId="{B218D004-88DA-4F5F-916D-D10D9459DDC1}"/>
          </ac:spMkLst>
        </pc:spChg>
        <pc:spChg chg="mod">
          <ac:chgData name="Subramani K" userId="bf009f75-d47a-408b-a678-4666a6eafc4c" providerId="ADAL" clId="{98638EEA-18EB-40B4-8ADD-283A9CF775F6}" dt="2022-03-16T12:50:41.528" v="1"/>
          <ac:spMkLst>
            <pc:docMk/>
            <pc:sldMk cId="2508173990" sldId="1202"/>
            <ac:spMk id="45" creationId="{0A1760D5-691D-4B95-88C2-AF1A0E94F233}"/>
          </ac:spMkLst>
        </pc:spChg>
        <pc:spChg chg="mod">
          <ac:chgData name="Subramani K" userId="bf009f75-d47a-408b-a678-4666a6eafc4c" providerId="ADAL" clId="{98638EEA-18EB-40B4-8ADD-283A9CF775F6}" dt="2022-03-16T12:50:41.528" v="1"/>
          <ac:spMkLst>
            <pc:docMk/>
            <pc:sldMk cId="2508173990" sldId="1202"/>
            <ac:spMk id="46" creationId="{8D8A1CE6-394F-4CB1-993A-CCE3F185FB12}"/>
          </ac:spMkLst>
        </pc:spChg>
        <pc:spChg chg="mod">
          <ac:chgData name="Subramani K" userId="bf009f75-d47a-408b-a678-4666a6eafc4c" providerId="ADAL" clId="{98638EEA-18EB-40B4-8ADD-283A9CF775F6}" dt="2022-03-16T12:50:41.528" v="1"/>
          <ac:spMkLst>
            <pc:docMk/>
            <pc:sldMk cId="2508173990" sldId="1202"/>
            <ac:spMk id="47" creationId="{FE1560ED-75B3-4124-9F7F-469911EAD6E8}"/>
          </ac:spMkLst>
        </pc:spChg>
        <pc:spChg chg="mod">
          <ac:chgData name="Subramani K" userId="bf009f75-d47a-408b-a678-4666a6eafc4c" providerId="ADAL" clId="{98638EEA-18EB-40B4-8ADD-283A9CF775F6}" dt="2022-03-16T12:50:41.528" v="1"/>
          <ac:spMkLst>
            <pc:docMk/>
            <pc:sldMk cId="2508173990" sldId="1202"/>
            <ac:spMk id="50" creationId="{800B876E-EA6B-4B72-AE97-45E0AD1C7FB5}"/>
          </ac:spMkLst>
        </pc:spChg>
        <pc:spChg chg="mod">
          <ac:chgData name="Subramani K" userId="bf009f75-d47a-408b-a678-4666a6eafc4c" providerId="ADAL" clId="{98638EEA-18EB-40B4-8ADD-283A9CF775F6}" dt="2022-03-16T12:50:41.528" v="1"/>
          <ac:spMkLst>
            <pc:docMk/>
            <pc:sldMk cId="2508173990" sldId="1202"/>
            <ac:spMk id="52" creationId="{D8CA654E-A9E3-4F39-92FD-FBBB4B1DA699}"/>
          </ac:spMkLst>
        </pc:spChg>
        <pc:spChg chg="mod">
          <ac:chgData name="Subramani K" userId="bf009f75-d47a-408b-a678-4666a6eafc4c" providerId="ADAL" clId="{98638EEA-18EB-40B4-8ADD-283A9CF775F6}" dt="2022-03-16T12:50:41.528" v="1"/>
          <ac:spMkLst>
            <pc:docMk/>
            <pc:sldMk cId="2508173990" sldId="1202"/>
            <ac:spMk id="53" creationId="{518B11CD-9D8E-4509-946D-D51635B6E7B3}"/>
          </ac:spMkLst>
        </pc:spChg>
        <pc:spChg chg="mod">
          <ac:chgData name="Subramani K" userId="bf009f75-d47a-408b-a678-4666a6eafc4c" providerId="ADAL" clId="{98638EEA-18EB-40B4-8ADD-283A9CF775F6}" dt="2022-03-16T12:50:41.528" v="1"/>
          <ac:spMkLst>
            <pc:docMk/>
            <pc:sldMk cId="2508173990" sldId="1202"/>
            <ac:spMk id="54" creationId="{2F28A818-D515-4877-905B-41382FFDB595}"/>
          </ac:spMkLst>
        </pc:spChg>
        <pc:spChg chg="mod">
          <ac:chgData name="Subramani K" userId="bf009f75-d47a-408b-a678-4666a6eafc4c" providerId="ADAL" clId="{98638EEA-18EB-40B4-8ADD-283A9CF775F6}" dt="2022-03-16T12:50:41.528" v="1"/>
          <ac:spMkLst>
            <pc:docMk/>
            <pc:sldMk cId="2508173990" sldId="1202"/>
            <ac:spMk id="55" creationId="{350A8D00-D9A8-4C0D-AAE2-B0F254663B5C}"/>
          </ac:spMkLst>
        </pc:spChg>
        <pc:spChg chg="mod">
          <ac:chgData name="Subramani K" userId="bf009f75-d47a-408b-a678-4666a6eafc4c" providerId="ADAL" clId="{98638EEA-18EB-40B4-8ADD-283A9CF775F6}" dt="2022-03-16T12:50:45.622" v="2"/>
          <ac:spMkLst>
            <pc:docMk/>
            <pc:sldMk cId="2508173990" sldId="1202"/>
            <ac:spMk id="58" creationId="{80EC1139-A85A-4812-8263-BE7CCFF26585}"/>
          </ac:spMkLst>
        </pc:spChg>
        <pc:spChg chg="mod">
          <ac:chgData name="Subramani K" userId="bf009f75-d47a-408b-a678-4666a6eafc4c" providerId="ADAL" clId="{98638EEA-18EB-40B4-8ADD-283A9CF775F6}" dt="2022-03-16T12:50:45.622" v="2"/>
          <ac:spMkLst>
            <pc:docMk/>
            <pc:sldMk cId="2508173990" sldId="1202"/>
            <ac:spMk id="61" creationId="{07EF8900-E1DF-4DD5-8C24-07153CE7F54E}"/>
          </ac:spMkLst>
        </pc:spChg>
        <pc:grpChg chg="del">
          <ac:chgData name="Subramani K" userId="bf009f75-d47a-408b-a678-4666a6eafc4c" providerId="ADAL" clId="{98638EEA-18EB-40B4-8ADD-283A9CF775F6}" dt="2022-03-16T12:50:18.341" v="0" actId="478"/>
          <ac:grpSpMkLst>
            <pc:docMk/>
            <pc:sldMk cId="2508173990" sldId="1202"/>
            <ac:grpSpMk id="13" creationId="{F25FF3C4-B420-4669-A590-2336FED8738D}"/>
          </ac:grpSpMkLst>
        </pc:grpChg>
        <pc:grpChg chg="add mod">
          <ac:chgData name="Subramani K" userId="bf009f75-d47a-408b-a678-4666a6eafc4c" providerId="ADAL" clId="{98638EEA-18EB-40B4-8ADD-283A9CF775F6}" dt="2022-03-16T12:50:41.528" v="1"/>
          <ac:grpSpMkLst>
            <pc:docMk/>
            <pc:sldMk cId="2508173990" sldId="1202"/>
            <ac:grpSpMk id="23" creationId="{D01A5577-5820-4A12-9C9D-E15303D49CCB}"/>
          </ac:grpSpMkLst>
        </pc:grpChg>
        <pc:grpChg chg="mod">
          <ac:chgData name="Subramani K" userId="bf009f75-d47a-408b-a678-4666a6eafc4c" providerId="ADAL" clId="{98638EEA-18EB-40B4-8ADD-283A9CF775F6}" dt="2022-03-16T12:50:41.528" v="1"/>
          <ac:grpSpMkLst>
            <pc:docMk/>
            <pc:sldMk cId="2508173990" sldId="1202"/>
            <ac:grpSpMk id="25" creationId="{6B82AAA5-4204-439D-A5CB-7DBBBA35AFBF}"/>
          </ac:grpSpMkLst>
        </pc:grpChg>
        <pc:grpChg chg="add mod">
          <ac:chgData name="Subramani K" userId="bf009f75-d47a-408b-a678-4666a6eafc4c" providerId="ADAL" clId="{98638EEA-18EB-40B4-8ADD-283A9CF775F6}" dt="2022-03-16T12:50:41.528" v="1"/>
          <ac:grpSpMkLst>
            <pc:docMk/>
            <pc:sldMk cId="2508173990" sldId="1202"/>
            <ac:grpSpMk id="33" creationId="{0B93414D-951B-4AD3-BB9C-9D2EA19C8770}"/>
          </ac:grpSpMkLst>
        </pc:grpChg>
        <pc:grpChg chg="mod">
          <ac:chgData name="Subramani K" userId="bf009f75-d47a-408b-a678-4666a6eafc4c" providerId="ADAL" clId="{98638EEA-18EB-40B4-8ADD-283A9CF775F6}" dt="2022-03-16T12:50:41.528" v="1"/>
          <ac:grpSpMkLst>
            <pc:docMk/>
            <pc:sldMk cId="2508173990" sldId="1202"/>
            <ac:grpSpMk id="35" creationId="{B71D3B73-CB05-4C68-A9B2-58F77CEA0C17}"/>
          </ac:grpSpMkLst>
        </pc:grpChg>
        <pc:grpChg chg="add mod">
          <ac:chgData name="Subramani K" userId="bf009f75-d47a-408b-a678-4666a6eafc4c" providerId="ADAL" clId="{98638EEA-18EB-40B4-8ADD-283A9CF775F6}" dt="2022-03-16T12:50:41.528" v="1"/>
          <ac:grpSpMkLst>
            <pc:docMk/>
            <pc:sldMk cId="2508173990" sldId="1202"/>
            <ac:grpSpMk id="41" creationId="{A97582DD-110D-4C91-B040-EFC470078CEB}"/>
          </ac:grpSpMkLst>
        </pc:grpChg>
        <pc:grpChg chg="mod">
          <ac:chgData name="Subramani K" userId="bf009f75-d47a-408b-a678-4666a6eafc4c" providerId="ADAL" clId="{98638EEA-18EB-40B4-8ADD-283A9CF775F6}" dt="2022-03-16T12:50:41.528" v="1"/>
          <ac:grpSpMkLst>
            <pc:docMk/>
            <pc:sldMk cId="2508173990" sldId="1202"/>
            <ac:grpSpMk id="43" creationId="{EFE9DF6C-1F22-4DF7-B581-14D63C9AAF8F}"/>
          </ac:grpSpMkLst>
        </pc:grpChg>
        <pc:grpChg chg="add mod">
          <ac:chgData name="Subramani K" userId="bf009f75-d47a-408b-a678-4666a6eafc4c" providerId="ADAL" clId="{98638EEA-18EB-40B4-8ADD-283A9CF775F6}" dt="2022-03-16T12:50:41.528" v="1"/>
          <ac:grpSpMkLst>
            <pc:docMk/>
            <pc:sldMk cId="2508173990" sldId="1202"/>
            <ac:grpSpMk id="49" creationId="{B86CA52F-C3E3-4D34-AFA4-246B4FA5E8A1}"/>
          </ac:grpSpMkLst>
        </pc:grpChg>
        <pc:grpChg chg="mod">
          <ac:chgData name="Subramani K" userId="bf009f75-d47a-408b-a678-4666a6eafc4c" providerId="ADAL" clId="{98638EEA-18EB-40B4-8ADD-283A9CF775F6}" dt="2022-03-16T12:50:41.528" v="1"/>
          <ac:grpSpMkLst>
            <pc:docMk/>
            <pc:sldMk cId="2508173990" sldId="1202"/>
            <ac:grpSpMk id="51" creationId="{0C12D049-9ACC-48DC-82E3-A4FCFD47CFCC}"/>
          </ac:grpSpMkLst>
        </pc:grpChg>
        <pc:grpChg chg="add mod">
          <ac:chgData name="Subramani K" userId="bf009f75-d47a-408b-a678-4666a6eafc4c" providerId="ADAL" clId="{98638EEA-18EB-40B4-8ADD-283A9CF775F6}" dt="2022-03-16T12:50:45.622" v="2"/>
          <ac:grpSpMkLst>
            <pc:docMk/>
            <pc:sldMk cId="2508173990" sldId="1202"/>
            <ac:grpSpMk id="57" creationId="{5464A22C-6720-4997-AFB0-FEC5992B68EC}"/>
          </ac:grpSpMkLst>
        </pc:grpChg>
        <pc:grpChg chg="mod">
          <ac:chgData name="Subramani K" userId="bf009f75-d47a-408b-a678-4666a6eafc4c" providerId="ADAL" clId="{98638EEA-18EB-40B4-8ADD-283A9CF775F6}" dt="2022-03-16T12:50:45.622" v="2"/>
          <ac:grpSpMkLst>
            <pc:docMk/>
            <pc:sldMk cId="2508173990" sldId="1202"/>
            <ac:grpSpMk id="59" creationId="{4646ECCE-4F1E-48B4-9AF9-EEA203BBFA37}"/>
          </ac:grpSpMkLst>
        </pc:grpChg>
        <pc:picChg chg="del">
          <ac:chgData name="Subramani K" userId="bf009f75-d47a-408b-a678-4666a6eafc4c" providerId="ADAL" clId="{98638EEA-18EB-40B4-8ADD-283A9CF775F6}" dt="2022-03-16T12:50:18.341" v="0" actId="478"/>
          <ac:picMkLst>
            <pc:docMk/>
            <pc:sldMk cId="2508173990" sldId="1202"/>
            <ac:picMk id="27" creationId="{1C887B42-FB89-4FF2-8D82-31C00464F397}"/>
          </ac:picMkLst>
        </pc:picChg>
        <pc:picChg chg="mod">
          <ac:chgData name="Subramani K" userId="bf009f75-d47a-408b-a678-4666a6eafc4c" providerId="ADAL" clId="{98638EEA-18EB-40B4-8ADD-283A9CF775F6}" dt="2022-03-16T12:50:41.528" v="1"/>
          <ac:picMkLst>
            <pc:docMk/>
            <pc:sldMk cId="2508173990" sldId="1202"/>
            <ac:picMk id="32" creationId="{47FAEC51-E9D5-422D-84ED-5141C74ECEC8}"/>
          </ac:picMkLst>
        </pc:picChg>
        <pc:picChg chg="mod">
          <ac:chgData name="Subramani K" userId="bf009f75-d47a-408b-a678-4666a6eafc4c" providerId="ADAL" clId="{98638EEA-18EB-40B4-8ADD-283A9CF775F6}" dt="2022-03-16T12:50:41.528" v="1"/>
          <ac:picMkLst>
            <pc:docMk/>
            <pc:sldMk cId="2508173990" sldId="1202"/>
            <ac:picMk id="40" creationId="{013AA600-1297-43A3-8E32-87A6D93B70ED}"/>
          </ac:picMkLst>
        </pc:picChg>
        <pc:picChg chg="mod">
          <ac:chgData name="Subramani K" userId="bf009f75-d47a-408b-a678-4666a6eafc4c" providerId="ADAL" clId="{98638EEA-18EB-40B4-8ADD-283A9CF775F6}" dt="2022-03-16T12:50:41.528" v="1"/>
          <ac:picMkLst>
            <pc:docMk/>
            <pc:sldMk cId="2508173990" sldId="1202"/>
            <ac:picMk id="48" creationId="{4218E633-7306-4F0F-91A5-4FF5523EAB6C}"/>
          </ac:picMkLst>
        </pc:picChg>
        <pc:picChg chg="mod">
          <ac:chgData name="Subramani K" userId="bf009f75-d47a-408b-a678-4666a6eafc4c" providerId="ADAL" clId="{98638EEA-18EB-40B4-8ADD-283A9CF775F6}" dt="2022-03-16T12:50:41.528" v="1"/>
          <ac:picMkLst>
            <pc:docMk/>
            <pc:sldMk cId="2508173990" sldId="1202"/>
            <ac:picMk id="56" creationId="{1E5301A9-9004-4F08-8918-1093812B26E3}"/>
          </ac:picMkLst>
        </pc:picChg>
        <pc:picChg chg="mod">
          <ac:chgData name="Subramani K" userId="bf009f75-d47a-408b-a678-4666a6eafc4c" providerId="ADAL" clId="{98638EEA-18EB-40B4-8ADD-283A9CF775F6}" dt="2022-03-16T12:50:45.622" v="2"/>
          <ac:picMkLst>
            <pc:docMk/>
            <pc:sldMk cId="2508173990" sldId="1202"/>
            <ac:picMk id="60" creationId="{A093EA35-5063-45CF-9F44-980EDCAB7D8C}"/>
          </ac:picMkLst>
        </pc:picChg>
      </pc:sldChg>
      <pc:sldChg chg="add">
        <pc:chgData name="Subramani K" userId="bf009f75-d47a-408b-a678-4666a6eafc4c" providerId="ADAL" clId="{98638EEA-18EB-40B4-8ADD-283A9CF775F6}" dt="2022-03-16T14:27:35.614" v="5"/>
        <pc:sldMkLst>
          <pc:docMk/>
          <pc:sldMk cId="2285015065" sldId="1203"/>
        </pc:sldMkLst>
      </pc:sldChg>
      <pc:sldChg chg="add">
        <pc:chgData name="Subramani K" userId="bf009f75-d47a-408b-a678-4666a6eafc4c" providerId="ADAL" clId="{98638EEA-18EB-40B4-8ADD-283A9CF775F6}" dt="2022-03-16T14:27:35.614" v="5"/>
        <pc:sldMkLst>
          <pc:docMk/>
          <pc:sldMk cId="3675761090" sldId="1204"/>
        </pc:sldMkLst>
      </pc:sldChg>
    </pc:docChg>
  </pc:docChgLst>
  <pc:docChgLst>
    <pc:chgData name="Subramani K" userId="bf009f75-d47a-408b-a678-4666a6eafc4c" providerId="ADAL" clId="{12800F5C-F6DE-4D83-A0FD-6124BFF8530D}"/>
    <pc:docChg chg="undo custSel modSld">
      <pc:chgData name="Subramani K" userId="bf009f75-d47a-408b-a678-4666a6eafc4c" providerId="ADAL" clId="{12800F5C-F6DE-4D83-A0FD-6124BFF8530D}" dt="2022-03-16T07:23:41.527" v="15" actId="1076"/>
      <pc:docMkLst>
        <pc:docMk/>
      </pc:docMkLst>
      <pc:sldChg chg="addSp delSp modSp mod">
        <pc:chgData name="Subramani K" userId="bf009f75-d47a-408b-a678-4666a6eafc4c" providerId="ADAL" clId="{12800F5C-F6DE-4D83-A0FD-6124BFF8530D}" dt="2022-03-16T07:23:41.527" v="15" actId="1076"/>
        <pc:sldMkLst>
          <pc:docMk/>
          <pc:sldMk cId="2508173990" sldId="1202"/>
        </pc:sldMkLst>
        <pc:spChg chg="mod">
          <ac:chgData name="Subramani K" userId="bf009f75-d47a-408b-a678-4666a6eafc4c" providerId="ADAL" clId="{12800F5C-F6DE-4D83-A0FD-6124BFF8530D}" dt="2022-03-16T07:23:13.601" v="4"/>
          <ac:spMkLst>
            <pc:docMk/>
            <pc:sldMk cId="2508173990" sldId="1202"/>
            <ac:spMk id="9" creationId="{B7E2EC3C-9883-47AA-9BD1-48DE0A1C8C38}"/>
          </ac:spMkLst>
        </pc:spChg>
        <pc:spChg chg="add mod">
          <ac:chgData name="Subramani K" userId="bf009f75-d47a-408b-a678-4666a6eafc4c" providerId="ADAL" clId="{12800F5C-F6DE-4D83-A0FD-6124BFF8530D}" dt="2022-03-16T07:23:03.885" v="3"/>
          <ac:spMkLst>
            <pc:docMk/>
            <pc:sldMk cId="2508173990" sldId="1202"/>
            <ac:spMk id="10" creationId="{BC95729D-B7AA-469F-AC09-0690AD9DD1CD}"/>
          </ac:spMkLst>
        </pc:spChg>
        <pc:spChg chg="mod">
          <ac:chgData name="Subramani K" userId="bf009f75-d47a-408b-a678-4666a6eafc4c" providerId="ADAL" clId="{12800F5C-F6DE-4D83-A0FD-6124BFF8530D}" dt="2022-03-16T07:23:03.885" v="3"/>
          <ac:spMkLst>
            <pc:docMk/>
            <pc:sldMk cId="2508173990" sldId="1202"/>
            <ac:spMk id="15" creationId="{00A95AC6-B860-483F-A64C-9A6E9B910A8A}"/>
          </ac:spMkLst>
        </pc:spChg>
        <pc:spChg chg="mod">
          <ac:chgData name="Subramani K" userId="bf009f75-d47a-408b-a678-4666a6eafc4c" providerId="ADAL" clId="{12800F5C-F6DE-4D83-A0FD-6124BFF8530D}" dt="2022-03-16T07:23:03.885" v="3"/>
          <ac:spMkLst>
            <pc:docMk/>
            <pc:sldMk cId="2508173990" sldId="1202"/>
            <ac:spMk id="18" creationId="{C9572D99-FC5E-4B5C-B88B-980D48B7FCAA}"/>
          </ac:spMkLst>
        </pc:spChg>
        <pc:spChg chg="add mod">
          <ac:chgData name="Subramani K" userId="bf009f75-d47a-408b-a678-4666a6eafc4c" providerId="ADAL" clId="{12800F5C-F6DE-4D83-A0FD-6124BFF8530D}" dt="2022-03-16T07:23:03.885" v="3"/>
          <ac:spMkLst>
            <pc:docMk/>
            <pc:sldMk cId="2508173990" sldId="1202"/>
            <ac:spMk id="19" creationId="{2983088C-AA4F-4303-9054-A4E177DB28C8}"/>
          </ac:spMkLst>
        </pc:spChg>
        <pc:spChg chg="add mod">
          <ac:chgData name="Subramani K" userId="bf009f75-d47a-408b-a678-4666a6eafc4c" providerId="ADAL" clId="{12800F5C-F6DE-4D83-A0FD-6124BFF8530D}" dt="2022-03-16T07:23:03.885" v="3"/>
          <ac:spMkLst>
            <pc:docMk/>
            <pc:sldMk cId="2508173990" sldId="1202"/>
            <ac:spMk id="20" creationId="{481D5104-EB74-42D8-9293-473CCE2C76C4}"/>
          </ac:spMkLst>
        </pc:spChg>
        <pc:spChg chg="add mod">
          <ac:chgData name="Subramani K" userId="bf009f75-d47a-408b-a678-4666a6eafc4c" providerId="ADAL" clId="{12800F5C-F6DE-4D83-A0FD-6124BFF8530D}" dt="2022-03-16T07:23:03.885" v="3"/>
          <ac:spMkLst>
            <pc:docMk/>
            <pc:sldMk cId="2508173990" sldId="1202"/>
            <ac:spMk id="21" creationId="{05E52C63-8F33-463F-9239-A60FAAB1CDBF}"/>
          </ac:spMkLst>
        </pc:spChg>
        <pc:spChg chg="add mod">
          <ac:chgData name="Subramani K" userId="bf009f75-d47a-408b-a678-4666a6eafc4c" providerId="ADAL" clId="{12800F5C-F6DE-4D83-A0FD-6124BFF8530D}" dt="2022-03-16T07:23:03.885" v="3"/>
          <ac:spMkLst>
            <pc:docMk/>
            <pc:sldMk cId="2508173990" sldId="1202"/>
            <ac:spMk id="22" creationId="{8642CA2A-C89C-4090-B695-3FEAEA5F42D5}"/>
          </ac:spMkLst>
        </pc:spChg>
        <pc:spChg chg="add del mod">
          <ac:chgData name="Subramani K" userId="bf009f75-d47a-408b-a678-4666a6eafc4c" providerId="ADAL" clId="{12800F5C-F6DE-4D83-A0FD-6124BFF8530D}" dt="2022-03-16T07:23:24.746" v="7" actId="478"/>
          <ac:spMkLst>
            <pc:docMk/>
            <pc:sldMk cId="2508173990" sldId="1202"/>
            <ac:spMk id="24" creationId="{BFF32EB9-0BB2-496E-B995-4A2B08414348}"/>
          </ac:spMkLst>
        </pc:spChg>
        <pc:spChg chg="add del">
          <ac:chgData name="Subramani K" userId="bf009f75-d47a-408b-a678-4666a6eafc4c" providerId="ADAL" clId="{12800F5C-F6DE-4D83-A0FD-6124BFF8530D}" dt="2022-03-16T07:22:11.524" v="2" actId="478"/>
          <ac:spMkLst>
            <pc:docMk/>
            <pc:sldMk cId="2508173990" sldId="1202"/>
            <ac:spMk id="25" creationId="{F7F7CC51-E7E8-4B20-9D52-507BE6787303}"/>
          </ac:spMkLst>
        </pc:spChg>
        <pc:spChg chg="add del">
          <ac:chgData name="Subramani K" userId="bf009f75-d47a-408b-a678-4666a6eafc4c" providerId="ADAL" clId="{12800F5C-F6DE-4D83-A0FD-6124BFF8530D}" dt="2022-03-16T07:22:11.524" v="2" actId="478"/>
          <ac:spMkLst>
            <pc:docMk/>
            <pc:sldMk cId="2508173990" sldId="1202"/>
            <ac:spMk id="26" creationId="{4B76F2FC-C7F9-4FB1-88E4-0C5FF9263258}"/>
          </ac:spMkLst>
        </pc:spChg>
        <pc:spChg chg="add mod">
          <ac:chgData name="Subramani K" userId="bf009f75-d47a-408b-a678-4666a6eafc4c" providerId="ADAL" clId="{12800F5C-F6DE-4D83-A0FD-6124BFF8530D}" dt="2022-03-16T07:23:38.997" v="14" actId="1036"/>
          <ac:spMkLst>
            <pc:docMk/>
            <pc:sldMk cId="2508173990" sldId="1202"/>
            <ac:spMk id="28" creationId="{C8A6333C-88E7-4C71-9D66-EA36F804B943}"/>
          </ac:spMkLst>
        </pc:spChg>
        <pc:spChg chg="add del">
          <ac:chgData name="Subramani K" userId="bf009f75-d47a-408b-a678-4666a6eafc4c" providerId="ADAL" clId="{12800F5C-F6DE-4D83-A0FD-6124BFF8530D}" dt="2022-03-16T07:22:11.524" v="2" actId="478"/>
          <ac:spMkLst>
            <pc:docMk/>
            <pc:sldMk cId="2508173990" sldId="1202"/>
            <ac:spMk id="42" creationId="{F8E6E74A-225B-4AE4-9AD8-35C4EA611AA3}"/>
          </ac:spMkLst>
        </pc:spChg>
        <pc:grpChg chg="add mod">
          <ac:chgData name="Subramani K" userId="bf009f75-d47a-408b-a678-4666a6eafc4c" providerId="ADAL" clId="{12800F5C-F6DE-4D83-A0FD-6124BFF8530D}" dt="2022-03-16T07:23:03.885" v="3"/>
          <ac:grpSpMkLst>
            <pc:docMk/>
            <pc:sldMk cId="2508173990" sldId="1202"/>
            <ac:grpSpMk id="13" creationId="{F25FF3C4-B420-4669-A590-2336FED8738D}"/>
          </ac:grpSpMkLst>
        </pc:grpChg>
        <pc:grpChg chg="mod">
          <ac:chgData name="Subramani K" userId="bf009f75-d47a-408b-a678-4666a6eafc4c" providerId="ADAL" clId="{12800F5C-F6DE-4D83-A0FD-6124BFF8530D}" dt="2022-03-16T07:23:03.885" v="3"/>
          <ac:grpSpMkLst>
            <pc:docMk/>
            <pc:sldMk cId="2508173990" sldId="1202"/>
            <ac:grpSpMk id="16" creationId="{0D2BEDDD-8556-4F53-AEC6-345735456738}"/>
          </ac:grpSpMkLst>
        </pc:grpChg>
        <pc:picChg chg="mod">
          <ac:chgData name="Subramani K" userId="bf009f75-d47a-408b-a678-4666a6eafc4c" providerId="ADAL" clId="{12800F5C-F6DE-4D83-A0FD-6124BFF8530D}" dt="2022-03-16T07:23:03.885" v="3"/>
          <ac:picMkLst>
            <pc:docMk/>
            <pc:sldMk cId="2508173990" sldId="1202"/>
            <ac:picMk id="17" creationId="{B911E346-6267-434E-AC11-58BAA1A7E921}"/>
          </ac:picMkLst>
        </pc:picChg>
        <pc:picChg chg="add del">
          <ac:chgData name="Subramani K" userId="bf009f75-d47a-408b-a678-4666a6eafc4c" providerId="ADAL" clId="{12800F5C-F6DE-4D83-A0FD-6124BFF8530D}" dt="2022-03-16T07:22:11.524" v="2" actId="478"/>
          <ac:picMkLst>
            <pc:docMk/>
            <pc:sldMk cId="2508173990" sldId="1202"/>
            <ac:picMk id="23" creationId="{AB78B9E1-5C73-435D-9636-19AD8A9E847E}"/>
          </ac:picMkLst>
        </pc:picChg>
        <pc:picChg chg="add mod">
          <ac:chgData name="Subramani K" userId="bf009f75-d47a-408b-a678-4666a6eafc4c" providerId="ADAL" clId="{12800F5C-F6DE-4D83-A0FD-6124BFF8530D}" dt="2022-03-16T07:23:41.527" v="15" actId="1076"/>
          <ac:picMkLst>
            <pc:docMk/>
            <pc:sldMk cId="2508173990" sldId="1202"/>
            <ac:picMk id="27" creationId="{1C887B42-FB89-4FF2-8D82-31C00464F397}"/>
          </ac:picMkLst>
        </pc:picChg>
      </pc:sldChg>
    </pc:docChg>
  </pc:docChgLst>
  <pc:docChgLst>
    <pc:chgData name="Subramani K" userId="bf009f75-d47a-408b-a678-4666a6eafc4c" providerId="ADAL" clId="{3C7C74F0-C3F5-47D6-80E1-9153CD92ADAB}"/>
    <pc:docChg chg="custSel modSld">
      <pc:chgData name="Subramani K" userId="bf009f75-d47a-408b-a678-4666a6eafc4c" providerId="ADAL" clId="{3C7C74F0-C3F5-47D6-80E1-9153CD92ADAB}" dt="2022-03-16T06:57:58.428" v="6" actId="1076"/>
      <pc:docMkLst>
        <pc:docMk/>
      </pc:docMkLst>
      <pc:sldChg chg="delSp modSp mod">
        <pc:chgData name="Subramani K" userId="bf009f75-d47a-408b-a678-4666a6eafc4c" providerId="ADAL" clId="{3C7C74F0-C3F5-47D6-80E1-9153CD92ADAB}" dt="2022-03-16T06:57:58.428" v="6" actId="1076"/>
        <pc:sldMkLst>
          <pc:docMk/>
          <pc:sldMk cId="2508173990" sldId="1202"/>
        </pc:sldMkLst>
        <pc:spChg chg="mod">
          <ac:chgData name="Subramani K" userId="bf009f75-d47a-408b-a678-4666a6eafc4c" providerId="ADAL" clId="{3C7C74F0-C3F5-47D6-80E1-9153CD92ADAB}" dt="2022-03-16T06:57:42.784" v="1" actId="20577"/>
          <ac:spMkLst>
            <pc:docMk/>
            <pc:sldMk cId="2508173990" sldId="1202"/>
            <ac:spMk id="9" creationId="{B7E2EC3C-9883-47AA-9BD1-48DE0A1C8C38}"/>
          </ac:spMkLst>
        </pc:spChg>
        <pc:spChg chg="mod">
          <ac:chgData name="Subramani K" userId="bf009f75-d47a-408b-a678-4666a6eafc4c" providerId="ADAL" clId="{3C7C74F0-C3F5-47D6-80E1-9153CD92ADAB}" dt="2022-03-16T06:57:54.157" v="3" actId="1076"/>
          <ac:spMkLst>
            <pc:docMk/>
            <pc:sldMk cId="2508173990" sldId="1202"/>
            <ac:spMk id="25" creationId="{F7F7CC51-E7E8-4B20-9D52-507BE6787303}"/>
          </ac:spMkLst>
        </pc:spChg>
        <pc:spChg chg="mod">
          <ac:chgData name="Subramani K" userId="bf009f75-d47a-408b-a678-4666a6eafc4c" providerId="ADAL" clId="{3C7C74F0-C3F5-47D6-80E1-9153CD92ADAB}" dt="2022-03-16T06:57:57.574" v="5" actId="1076"/>
          <ac:spMkLst>
            <pc:docMk/>
            <pc:sldMk cId="2508173990" sldId="1202"/>
            <ac:spMk id="26" creationId="{4B76F2FC-C7F9-4FB1-88E4-0C5FF9263258}"/>
          </ac:spMkLst>
        </pc:spChg>
        <pc:picChg chg="mod">
          <ac:chgData name="Subramani K" userId="bf009f75-d47a-408b-a678-4666a6eafc4c" providerId="ADAL" clId="{3C7C74F0-C3F5-47D6-80E1-9153CD92ADAB}" dt="2022-03-16T06:57:58.428" v="6" actId="1076"/>
          <ac:picMkLst>
            <pc:docMk/>
            <pc:sldMk cId="2508173990" sldId="1202"/>
            <ac:picMk id="23" creationId="{AB78B9E1-5C73-435D-9636-19AD8A9E847E}"/>
          </ac:picMkLst>
        </pc:picChg>
        <pc:picChg chg="del">
          <ac:chgData name="Subramani K" userId="bf009f75-d47a-408b-a678-4666a6eafc4c" providerId="ADAL" clId="{3C7C74F0-C3F5-47D6-80E1-9153CD92ADAB}" dt="2022-03-16T06:57:51.279" v="2" actId="478"/>
          <ac:picMkLst>
            <pc:docMk/>
            <pc:sldMk cId="2508173990" sldId="1202"/>
            <ac:picMk id="24" creationId="{9B7350A4-9B33-45A7-A8A2-418E3A33923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8632A59B-9CC3-41B5-A00B-4661D45AAE86}" type="datetimeFigureOut">
              <a:rPr lang="en-GB" smtClean="0"/>
              <a:t>28/04/2022</a:t>
            </a:fld>
            <a:endParaRPr lang="en-GB" dirty="0"/>
          </a:p>
        </p:txBody>
      </p:sp>
      <p:sp>
        <p:nvSpPr>
          <p:cNvPr id="4" name="Slide Image Placeholder 3"/>
          <p:cNvSpPr>
            <a:spLocks noGrp="1" noRot="1" noChangeAspect="1"/>
          </p:cNvSpPr>
          <p:nvPr>
            <p:ph type="sldImg" idx="2"/>
          </p:nvPr>
        </p:nvSpPr>
        <p:spPr>
          <a:xfrm>
            <a:off x="2120900" y="857250"/>
            <a:ext cx="4902200" cy="23145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48EAF3CD-0CB1-4656-AC50-21EED46B2540}" type="slidenum">
              <a:rPr lang="en-GB" smtClean="0"/>
              <a:t>‹#›</a:t>
            </a:fld>
            <a:endParaRPr lang="en-GB" dirty="0"/>
          </a:p>
        </p:txBody>
      </p:sp>
    </p:spTree>
    <p:extLst>
      <p:ext uri="{BB962C8B-B14F-4D97-AF65-F5344CB8AC3E}">
        <p14:creationId xmlns:p14="http://schemas.microsoft.com/office/powerpoint/2010/main" val="143987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EAF3CD-0CB1-4656-AC50-21EED46B2540}" type="slidenum">
              <a:rPr lang="en-GB" smtClean="0"/>
              <a:t>6</a:t>
            </a:fld>
            <a:endParaRPr lang="en-GB" dirty="0"/>
          </a:p>
        </p:txBody>
      </p:sp>
    </p:spTree>
    <p:extLst>
      <p:ext uri="{BB962C8B-B14F-4D97-AF65-F5344CB8AC3E}">
        <p14:creationId xmlns:p14="http://schemas.microsoft.com/office/powerpoint/2010/main" val="3125951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5333653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DA43AA0-E779-4343-B859-22F1C060878D}"/>
              </a:ext>
            </a:extLst>
          </p:cNvPr>
          <p:cNvSpPr/>
          <p:nvPr userDrawn="1"/>
        </p:nvSpPr>
        <p:spPr>
          <a:xfrm>
            <a:off x="10774" y="5752217"/>
            <a:ext cx="6480175" cy="321306"/>
          </a:xfrm>
          <a:prstGeom prst="rect">
            <a:avLst/>
          </a:prstGeom>
        </p:spPr>
        <p:txBody>
          <a:bodyPr>
            <a:spAutoFit/>
          </a:bodyPr>
          <a:lstStyle/>
          <a:p>
            <a:pPr marL="0" marR="0" lvl="0" indent="0" algn="l" defTabSz="971957" rtl="0" eaLnBrk="1" fontAlgn="auto" latinLnBrk="0" hangingPunct="1">
              <a:lnSpc>
                <a:spcPct val="100000"/>
              </a:lnSpc>
              <a:spcBef>
                <a:spcPts val="0"/>
              </a:spcBef>
              <a:spcAft>
                <a:spcPts val="0"/>
              </a:spcAft>
              <a:buClrTx/>
              <a:buSzTx/>
              <a:buFontTx/>
              <a:buNone/>
              <a:tabLst/>
              <a:defRPr/>
            </a:pPr>
            <a:r>
              <a:rPr kumimoji="0" lang="en-IN" sz="1488"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CyberSAFE</a:t>
            </a:r>
          </a:p>
        </p:txBody>
      </p:sp>
      <p:graphicFrame>
        <p:nvGraphicFramePr>
          <p:cNvPr id="4" name="Table 3">
            <a:extLst>
              <a:ext uri="{FF2B5EF4-FFF2-40B4-BE49-F238E27FC236}">
                <a16:creationId xmlns:a16="http://schemas.microsoft.com/office/drawing/2014/main" id="{E2EF0984-7CEB-4BD2-B22A-EF45018E6E2B}"/>
              </a:ext>
            </a:extLst>
          </p:cNvPr>
          <p:cNvGraphicFramePr>
            <a:graphicFrameLocks noGrp="1"/>
          </p:cNvGraphicFramePr>
          <p:nvPr userDrawn="1">
            <p:extLst>
              <p:ext uri="{D42A27DB-BD31-4B8C-83A1-F6EECF244321}">
                <p14:modId xmlns:p14="http://schemas.microsoft.com/office/powerpoint/2010/main" val="3408801265"/>
              </p:ext>
            </p:extLst>
          </p:nvPr>
        </p:nvGraphicFramePr>
        <p:xfrm>
          <a:off x="9678390" y="0"/>
          <a:ext cx="3281961" cy="6092062"/>
        </p:xfrm>
        <a:graphic>
          <a:graphicData uri="http://schemas.openxmlformats.org/drawingml/2006/table">
            <a:tbl>
              <a:tblPr firstRow="1" bandRow="1">
                <a:tableStyleId>{5C22544A-7EE6-4342-B048-85BDC9FD1C3A}</a:tableStyleId>
              </a:tblPr>
              <a:tblGrid>
                <a:gridCol w="3281961">
                  <a:extLst>
                    <a:ext uri="{9D8B030D-6E8A-4147-A177-3AD203B41FA5}">
                      <a16:colId xmlns:a16="http://schemas.microsoft.com/office/drawing/2014/main" val="1440731263"/>
                    </a:ext>
                  </a:extLst>
                </a:gridCol>
              </a:tblGrid>
              <a:tr h="759162">
                <a:tc>
                  <a:txBody>
                    <a:bodyPr/>
                    <a:lstStyle/>
                    <a:p>
                      <a:endParaRPr lang="en-IN" sz="1400" b="0" dirty="0">
                        <a:solidFill>
                          <a:schemeClr val="tx1"/>
                        </a:solidFill>
                      </a:endParaRPr>
                    </a:p>
                  </a:txBody>
                  <a:tcPr marL="97203" marR="97203">
                    <a:solidFill>
                      <a:srgbClr val="EAEFF7"/>
                    </a:solidFill>
                  </a:tcPr>
                </a:tc>
                <a:extLst>
                  <a:ext uri="{0D108BD9-81ED-4DB2-BD59-A6C34878D82A}">
                    <a16:rowId xmlns:a16="http://schemas.microsoft.com/office/drawing/2014/main" val="53715972"/>
                  </a:ext>
                </a:extLst>
              </a:tr>
              <a:tr h="3283105">
                <a:tc>
                  <a:txBody>
                    <a:bodyPr/>
                    <a:lstStyle/>
                    <a:p>
                      <a:r>
                        <a:rPr lang="en-IN" sz="1400" b="0" dirty="0">
                          <a:solidFill>
                            <a:schemeClr val="tx1"/>
                          </a:solidFill>
                        </a:rPr>
                        <a:t>Audio Transcript:</a:t>
                      </a: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txBody>
                  <a:tcPr marL="97203" marR="97203">
                    <a:solidFill>
                      <a:srgbClr val="EAEFF7"/>
                    </a:solidFill>
                  </a:tcPr>
                </a:tc>
                <a:extLst>
                  <a:ext uri="{0D108BD9-81ED-4DB2-BD59-A6C34878D82A}">
                    <a16:rowId xmlns:a16="http://schemas.microsoft.com/office/drawing/2014/main" val="2858219096"/>
                  </a:ext>
                </a:extLst>
              </a:tr>
              <a:tr h="2041060">
                <a:tc>
                  <a:txBody>
                    <a:bodyPr/>
                    <a:lstStyle/>
                    <a:p>
                      <a:r>
                        <a:rPr lang="en-IN" sz="1400" b="0" dirty="0">
                          <a:solidFill>
                            <a:schemeClr val="tx1"/>
                          </a:solidFill>
                        </a:rPr>
                        <a:t>Graphic Notes and Image IDs:</a:t>
                      </a:r>
                    </a:p>
                  </a:txBody>
                  <a:tcPr marL="97203" marR="97203"/>
                </a:tc>
                <a:extLst>
                  <a:ext uri="{0D108BD9-81ED-4DB2-BD59-A6C34878D82A}">
                    <a16:rowId xmlns:a16="http://schemas.microsoft.com/office/drawing/2014/main" val="2372894833"/>
                  </a:ext>
                </a:extLst>
              </a:tr>
            </a:tbl>
          </a:graphicData>
        </a:graphic>
      </p:graphicFrame>
      <p:sp>
        <p:nvSpPr>
          <p:cNvPr id="5" name="TextBox 4">
            <a:extLst>
              <a:ext uri="{FF2B5EF4-FFF2-40B4-BE49-F238E27FC236}">
                <a16:creationId xmlns:a16="http://schemas.microsoft.com/office/drawing/2014/main" id="{DCFA5A78-630A-4F3D-8066-ABBA4AA00A49}"/>
              </a:ext>
            </a:extLst>
          </p:cNvPr>
          <p:cNvSpPr txBox="1"/>
          <p:nvPr userDrawn="1"/>
        </p:nvSpPr>
        <p:spPr>
          <a:xfrm>
            <a:off x="9716713" y="440142"/>
            <a:ext cx="3489833" cy="307777"/>
          </a:xfrm>
          <a:prstGeom prst="rect">
            <a:avLst/>
          </a:prstGeom>
          <a:noFill/>
        </p:spPr>
        <p:txBody>
          <a:bodyPr wrap="square" rtlCol="0">
            <a:spAutoFit/>
          </a:bodyPr>
          <a:lstStyle/>
          <a:p>
            <a:r>
              <a:rPr lang="en-IN" sz="1400" dirty="0"/>
              <a:t>Screen ID:</a:t>
            </a:r>
          </a:p>
        </p:txBody>
      </p:sp>
      <p:sp>
        <p:nvSpPr>
          <p:cNvPr id="6" name="TextBox 5">
            <a:extLst>
              <a:ext uri="{FF2B5EF4-FFF2-40B4-BE49-F238E27FC236}">
                <a16:creationId xmlns:a16="http://schemas.microsoft.com/office/drawing/2014/main" id="{98B0DFBA-8794-4B6C-A49B-77E10380DD70}"/>
              </a:ext>
            </a:extLst>
          </p:cNvPr>
          <p:cNvSpPr txBox="1"/>
          <p:nvPr userDrawn="1"/>
        </p:nvSpPr>
        <p:spPr>
          <a:xfrm>
            <a:off x="9720829" y="36486"/>
            <a:ext cx="3489833" cy="307777"/>
          </a:xfrm>
          <a:prstGeom prst="rect">
            <a:avLst/>
          </a:prstGeom>
          <a:noFill/>
        </p:spPr>
        <p:txBody>
          <a:bodyPr wrap="square" rtlCol="0">
            <a:spAutoFit/>
          </a:bodyPr>
          <a:lstStyle/>
          <a:p>
            <a:r>
              <a:rPr lang="en-IN" sz="1400" dirty="0"/>
              <a:t>Template ID:</a:t>
            </a:r>
          </a:p>
        </p:txBody>
      </p:sp>
    </p:spTree>
    <p:extLst>
      <p:ext uri="{BB962C8B-B14F-4D97-AF65-F5344CB8AC3E}">
        <p14:creationId xmlns:p14="http://schemas.microsoft.com/office/powerpoint/2010/main" val="4000528223"/>
      </p:ext>
    </p:extLst>
  </p:cSld>
  <p:clrMap bg1="lt1" tx1="dk1" bg2="lt2" tx2="dk2" accent1="accent1" accent2="accent2" accent3="accent3" accent4="accent4" accent5="accent5" accent6="accent6" hlink="hlink" folHlink="folHlink"/>
  <p:sldLayoutIdLst>
    <p:sldLayoutId id="2147483685" r:id="rId1"/>
  </p:sldLayoutIdLst>
  <p:txStyles>
    <p:titleStyle>
      <a:lvl1pPr algn="l" defTabSz="816011" rtl="0" eaLnBrk="1" latinLnBrk="0" hangingPunct="1">
        <a:lnSpc>
          <a:spcPct val="90000"/>
        </a:lnSpc>
        <a:spcBef>
          <a:spcPct val="0"/>
        </a:spcBef>
        <a:buNone/>
        <a:defRPr sz="3927" kern="1200">
          <a:solidFill>
            <a:schemeClr val="tx1"/>
          </a:solidFill>
          <a:latin typeface="+mj-lt"/>
          <a:ea typeface="+mj-ea"/>
          <a:cs typeface="+mj-cs"/>
        </a:defRPr>
      </a:lvl1pPr>
    </p:titleStyle>
    <p:bodyStyle>
      <a:lvl1pPr marL="204003" indent="-204003" algn="l" defTabSz="816011" rtl="0" eaLnBrk="1" latinLnBrk="0" hangingPunct="1">
        <a:lnSpc>
          <a:spcPct val="90000"/>
        </a:lnSpc>
        <a:spcBef>
          <a:spcPts val="892"/>
        </a:spcBef>
        <a:buFont typeface="Arial" panose="020B0604020202020204" pitchFamily="34" charset="0"/>
        <a:buChar char="•"/>
        <a:defRPr sz="2499" kern="1200">
          <a:solidFill>
            <a:schemeClr val="tx1"/>
          </a:solidFill>
          <a:latin typeface="+mn-lt"/>
          <a:ea typeface="+mn-ea"/>
          <a:cs typeface="+mn-cs"/>
        </a:defRPr>
      </a:lvl1pPr>
      <a:lvl2pPr marL="612008" indent="-204003" algn="l" defTabSz="816011" rtl="0" eaLnBrk="1" latinLnBrk="0" hangingPunct="1">
        <a:lnSpc>
          <a:spcPct val="90000"/>
        </a:lnSpc>
        <a:spcBef>
          <a:spcPts val="446"/>
        </a:spcBef>
        <a:buFont typeface="Arial" panose="020B0604020202020204" pitchFamily="34" charset="0"/>
        <a:buChar char="•"/>
        <a:defRPr sz="2142" kern="1200">
          <a:solidFill>
            <a:schemeClr val="tx1"/>
          </a:solidFill>
          <a:latin typeface="+mn-lt"/>
          <a:ea typeface="+mn-ea"/>
          <a:cs typeface="+mn-cs"/>
        </a:defRPr>
      </a:lvl2pPr>
      <a:lvl3pPr marL="1020013" indent="-204003" algn="l" defTabSz="816011" rtl="0" eaLnBrk="1" latinLnBrk="0" hangingPunct="1">
        <a:lnSpc>
          <a:spcPct val="90000"/>
        </a:lnSpc>
        <a:spcBef>
          <a:spcPts val="446"/>
        </a:spcBef>
        <a:buFont typeface="Arial" panose="020B0604020202020204" pitchFamily="34" charset="0"/>
        <a:buChar char="•"/>
        <a:defRPr sz="1785" kern="1200">
          <a:solidFill>
            <a:schemeClr val="tx1"/>
          </a:solidFill>
          <a:latin typeface="+mn-lt"/>
          <a:ea typeface="+mn-ea"/>
          <a:cs typeface="+mn-cs"/>
        </a:defRPr>
      </a:lvl3pPr>
      <a:lvl4pPr marL="1428018"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4pPr>
      <a:lvl5pPr marL="1836024"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5pPr>
      <a:lvl6pPr marL="2244029"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6pPr>
      <a:lvl7pPr marL="2652034"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7pPr>
      <a:lvl8pPr marL="3060040"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8pPr>
      <a:lvl9pPr marL="3468045"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9pPr>
    </p:bodyStyle>
    <p:otherStyle>
      <a:defPPr>
        <a:defRPr lang="en-US"/>
      </a:defPPr>
      <a:lvl1pPr marL="0" algn="l" defTabSz="816011" rtl="0" eaLnBrk="1" latinLnBrk="0" hangingPunct="1">
        <a:defRPr sz="1606" kern="1200">
          <a:solidFill>
            <a:schemeClr val="tx1"/>
          </a:solidFill>
          <a:latin typeface="+mn-lt"/>
          <a:ea typeface="+mn-ea"/>
          <a:cs typeface="+mn-cs"/>
        </a:defRPr>
      </a:lvl1pPr>
      <a:lvl2pPr marL="408005" algn="l" defTabSz="816011" rtl="0" eaLnBrk="1" latinLnBrk="0" hangingPunct="1">
        <a:defRPr sz="1606" kern="1200">
          <a:solidFill>
            <a:schemeClr val="tx1"/>
          </a:solidFill>
          <a:latin typeface="+mn-lt"/>
          <a:ea typeface="+mn-ea"/>
          <a:cs typeface="+mn-cs"/>
        </a:defRPr>
      </a:lvl2pPr>
      <a:lvl3pPr marL="816011" algn="l" defTabSz="816011" rtl="0" eaLnBrk="1" latinLnBrk="0" hangingPunct="1">
        <a:defRPr sz="1606" kern="1200">
          <a:solidFill>
            <a:schemeClr val="tx1"/>
          </a:solidFill>
          <a:latin typeface="+mn-lt"/>
          <a:ea typeface="+mn-ea"/>
          <a:cs typeface="+mn-cs"/>
        </a:defRPr>
      </a:lvl3pPr>
      <a:lvl4pPr marL="1224016" algn="l" defTabSz="816011" rtl="0" eaLnBrk="1" latinLnBrk="0" hangingPunct="1">
        <a:defRPr sz="1606" kern="1200">
          <a:solidFill>
            <a:schemeClr val="tx1"/>
          </a:solidFill>
          <a:latin typeface="+mn-lt"/>
          <a:ea typeface="+mn-ea"/>
          <a:cs typeface="+mn-cs"/>
        </a:defRPr>
      </a:lvl4pPr>
      <a:lvl5pPr marL="1632021" algn="l" defTabSz="816011" rtl="0" eaLnBrk="1" latinLnBrk="0" hangingPunct="1">
        <a:defRPr sz="1606" kern="1200">
          <a:solidFill>
            <a:schemeClr val="tx1"/>
          </a:solidFill>
          <a:latin typeface="+mn-lt"/>
          <a:ea typeface="+mn-ea"/>
          <a:cs typeface="+mn-cs"/>
        </a:defRPr>
      </a:lvl5pPr>
      <a:lvl6pPr marL="2040026" algn="l" defTabSz="816011" rtl="0" eaLnBrk="1" latinLnBrk="0" hangingPunct="1">
        <a:defRPr sz="1606" kern="1200">
          <a:solidFill>
            <a:schemeClr val="tx1"/>
          </a:solidFill>
          <a:latin typeface="+mn-lt"/>
          <a:ea typeface="+mn-ea"/>
          <a:cs typeface="+mn-cs"/>
        </a:defRPr>
      </a:lvl6pPr>
      <a:lvl7pPr marL="2448032" algn="l" defTabSz="816011" rtl="0" eaLnBrk="1" latinLnBrk="0" hangingPunct="1">
        <a:defRPr sz="1606" kern="1200">
          <a:solidFill>
            <a:schemeClr val="tx1"/>
          </a:solidFill>
          <a:latin typeface="+mn-lt"/>
          <a:ea typeface="+mn-ea"/>
          <a:cs typeface="+mn-cs"/>
        </a:defRPr>
      </a:lvl7pPr>
      <a:lvl8pPr marL="2856037" algn="l" defTabSz="816011" rtl="0" eaLnBrk="1" latinLnBrk="0" hangingPunct="1">
        <a:defRPr sz="1606" kern="1200">
          <a:solidFill>
            <a:schemeClr val="tx1"/>
          </a:solidFill>
          <a:latin typeface="+mn-lt"/>
          <a:ea typeface="+mn-ea"/>
          <a:cs typeface="+mn-cs"/>
        </a:defRPr>
      </a:lvl8pPr>
      <a:lvl9pPr marL="3264042" algn="l" defTabSz="816011" rtl="0" eaLnBrk="1" latinLnBrk="0" hangingPunct="1">
        <a:defRPr sz="16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&lt;include graphic notes here&gt;</a:t>
            </a:r>
          </a:p>
        </p:txBody>
      </p:sp>
      <p:sp>
        <p:nvSpPr>
          <p:cNvPr id="10" name="Rectangle 9">
            <a:extLst>
              <a:ext uri="{FF2B5EF4-FFF2-40B4-BE49-F238E27FC236}">
                <a16:creationId xmlns:a16="http://schemas.microsoft.com/office/drawing/2014/main" id="{BC95729D-B7AA-469F-AC09-0690AD9DD1CD}"/>
              </a:ext>
            </a:extLst>
          </p:cNvPr>
          <p:cNvSpPr/>
          <p:nvPr/>
        </p:nvSpPr>
        <p:spPr>
          <a:xfrm>
            <a:off x="288000" y="720000"/>
            <a:ext cx="8713694" cy="10638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Risk Analysis</a:t>
            </a:r>
          </a:p>
          <a:p>
            <a:endParaRPr lang="en-US" sz="1600" dirty="0">
              <a:solidFill>
                <a:schemeClr val="tx1"/>
              </a:solidFill>
            </a:endParaRPr>
          </a:p>
          <a:p>
            <a:r>
              <a:rPr lang="en-US" sz="1600" dirty="0">
                <a:solidFill>
                  <a:schemeClr val="tx1"/>
                </a:solidFill>
              </a:rPr>
              <a:t>The Bowtie method is a risk evaluation method that can be used to </a:t>
            </a:r>
            <a:r>
              <a:rPr lang="en-US" sz="1600" dirty="0" err="1">
                <a:solidFill>
                  <a:schemeClr val="tx1"/>
                </a:solidFill>
              </a:rPr>
              <a:t>analyse</a:t>
            </a:r>
            <a:r>
              <a:rPr lang="en-US" sz="1600" dirty="0">
                <a:solidFill>
                  <a:schemeClr val="tx1"/>
                </a:solidFill>
              </a:rPr>
              <a:t> and demonstrate causal relationships in high risk scenarios. </a:t>
            </a:r>
          </a:p>
          <a:p>
            <a:r>
              <a:rPr lang="en-US" sz="1600" dirty="0">
                <a:solidFill>
                  <a:schemeClr val="tx1"/>
                </a:solidFill>
              </a:rPr>
              <a:t>Here’s an example to understand how to use Bow Tie Analysis to identify and evaluate risks. </a:t>
            </a:r>
          </a:p>
        </p:txBody>
      </p:sp>
      <p:grpSp>
        <p:nvGrpSpPr>
          <p:cNvPr id="57" name="Group 56">
            <a:extLst>
              <a:ext uri="{FF2B5EF4-FFF2-40B4-BE49-F238E27FC236}">
                <a16:creationId xmlns:a16="http://schemas.microsoft.com/office/drawing/2014/main" id="{5464A22C-6720-4997-AFB0-FEC5992B68EC}"/>
              </a:ext>
            </a:extLst>
          </p:cNvPr>
          <p:cNvGrpSpPr/>
          <p:nvPr/>
        </p:nvGrpSpPr>
        <p:grpSpPr>
          <a:xfrm>
            <a:off x="285394" y="2228682"/>
            <a:ext cx="8059640" cy="338554"/>
            <a:chOff x="612466" y="2228467"/>
            <a:chExt cx="7581828" cy="318481"/>
          </a:xfrm>
        </p:grpSpPr>
        <p:sp>
          <p:nvSpPr>
            <p:cNvPr id="58" name="TextBox 57">
              <a:extLst>
                <a:ext uri="{FF2B5EF4-FFF2-40B4-BE49-F238E27FC236}">
                  <a16:creationId xmlns:a16="http://schemas.microsoft.com/office/drawing/2014/main" id="{80EC1139-A85A-4812-8263-BE7CCFF26585}"/>
                </a:ext>
              </a:extLst>
            </p:cNvPr>
            <p:cNvSpPr txBox="1"/>
            <p:nvPr/>
          </p:nvSpPr>
          <p:spPr>
            <a:xfrm>
              <a:off x="877004" y="2228467"/>
              <a:ext cx="7317290" cy="318481"/>
            </a:xfrm>
            <a:prstGeom prst="rect">
              <a:avLst/>
            </a:prstGeom>
            <a:noFill/>
          </p:spPr>
          <p:txBody>
            <a:bodyPr wrap="square" rtlCol="0">
              <a:spAutoFit/>
            </a:bodyPr>
            <a:lstStyle/>
            <a:p>
              <a:r>
                <a:rPr lang="en-US" sz="1600" b="1" dirty="0"/>
                <a:t>Select play to watch the video, once completed, select next to continue.</a:t>
              </a:r>
              <a:endParaRPr lang="en-IN" sz="1600" b="1" dirty="0"/>
            </a:p>
          </p:txBody>
        </p:sp>
        <p:grpSp>
          <p:nvGrpSpPr>
            <p:cNvPr id="59" name="Group 58">
              <a:extLst>
                <a:ext uri="{FF2B5EF4-FFF2-40B4-BE49-F238E27FC236}">
                  <a16:creationId xmlns:a16="http://schemas.microsoft.com/office/drawing/2014/main" id="{4646ECCE-4F1E-48B4-9AF9-EEA203BBFA37}"/>
                </a:ext>
              </a:extLst>
            </p:cNvPr>
            <p:cNvGrpSpPr/>
            <p:nvPr/>
          </p:nvGrpSpPr>
          <p:grpSpPr>
            <a:xfrm>
              <a:off x="612466" y="2239650"/>
              <a:ext cx="254631" cy="254631"/>
              <a:chOff x="6452558" y="1319837"/>
              <a:chExt cx="254631" cy="254631"/>
            </a:xfrm>
          </p:grpSpPr>
          <p:pic>
            <p:nvPicPr>
              <p:cNvPr id="60" name="Graphic 59" descr="Direction">
                <a:extLst>
                  <a:ext uri="{FF2B5EF4-FFF2-40B4-BE49-F238E27FC236}">
                    <a16:creationId xmlns:a16="http://schemas.microsoft.com/office/drawing/2014/main" id="{A093EA35-5063-45CF-9F44-980EDCAB7D8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6509937" y="1383725"/>
                <a:ext cx="180000" cy="180000"/>
              </a:xfrm>
              <a:prstGeom prst="rect">
                <a:avLst/>
              </a:prstGeom>
            </p:spPr>
          </p:pic>
          <p:sp>
            <p:nvSpPr>
              <p:cNvPr id="61" name="Oval 60">
                <a:extLst>
                  <a:ext uri="{FF2B5EF4-FFF2-40B4-BE49-F238E27FC236}">
                    <a16:creationId xmlns:a16="http://schemas.microsoft.com/office/drawing/2014/main" id="{07EF8900-E1DF-4DD5-8C24-07153CE7F54E}"/>
                  </a:ext>
                </a:extLst>
              </p:cNvPr>
              <p:cNvSpPr/>
              <p:nvPr/>
            </p:nvSpPr>
            <p:spPr>
              <a:xfrm>
                <a:off x="6452558" y="1319837"/>
                <a:ext cx="254631" cy="2546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grpSp>
      </p:grpSp>
      <p:sp>
        <p:nvSpPr>
          <p:cNvPr id="22" name="TextBox 21">
            <a:extLst>
              <a:ext uri="{FF2B5EF4-FFF2-40B4-BE49-F238E27FC236}">
                <a16:creationId xmlns:a16="http://schemas.microsoft.com/office/drawing/2014/main" id="{D75D647D-908C-424D-9F50-C136FA662E5B}"/>
              </a:ext>
            </a:extLst>
          </p:cNvPr>
          <p:cNvSpPr txBox="1"/>
          <p:nvPr/>
        </p:nvSpPr>
        <p:spPr>
          <a:xfrm>
            <a:off x="10700498" y="41466"/>
            <a:ext cx="2259851" cy="307777"/>
          </a:xfrm>
          <a:prstGeom prst="rect">
            <a:avLst/>
          </a:prstGeom>
          <a:noFill/>
        </p:spPr>
        <p:txBody>
          <a:bodyPr wrap="square">
            <a:spAutoFit/>
          </a:bodyPr>
          <a:lstStyle/>
          <a:p>
            <a:r>
              <a:rPr lang="en-IN" sz="1400" dirty="0">
                <a:solidFill>
                  <a:srgbClr val="0070C0"/>
                </a:solidFill>
                <a:effectLst/>
                <a:latin typeface="Calibri" panose="020F0502020204030204" pitchFamily="34" charset="0"/>
                <a:ea typeface="Calibri" panose="020F0502020204030204" pitchFamily="34" charset="0"/>
              </a:rPr>
              <a:t>G03-H-Video-Activity-003-SL</a:t>
            </a:r>
            <a:endParaRPr lang="en-IN" sz="1400" dirty="0">
              <a:solidFill>
                <a:srgbClr val="0070C0"/>
              </a:solidFill>
            </a:endParaRPr>
          </a:p>
        </p:txBody>
      </p:sp>
      <p:sp>
        <p:nvSpPr>
          <p:cNvPr id="23" name="TextBox 22">
            <a:extLst>
              <a:ext uri="{FF2B5EF4-FFF2-40B4-BE49-F238E27FC236}">
                <a16:creationId xmlns:a16="http://schemas.microsoft.com/office/drawing/2014/main" id="{3F505E94-D9FD-4D29-A73E-12B889943F5E}"/>
              </a:ext>
            </a:extLst>
          </p:cNvPr>
          <p:cNvSpPr txBox="1"/>
          <p:nvPr/>
        </p:nvSpPr>
        <p:spPr>
          <a:xfrm>
            <a:off x="10544332" y="433039"/>
            <a:ext cx="1407681" cy="307777"/>
          </a:xfrm>
          <a:prstGeom prst="rect">
            <a:avLst/>
          </a:prstGeom>
          <a:noFill/>
        </p:spPr>
        <p:txBody>
          <a:bodyPr wrap="square" rtlCol="0">
            <a:spAutoFit/>
          </a:bodyPr>
          <a:lstStyle/>
          <a:p>
            <a:r>
              <a:rPr lang="en-IN" sz="1400" dirty="0">
                <a:solidFill>
                  <a:srgbClr val="0070C0"/>
                </a:solidFill>
              </a:rPr>
              <a:t>Topic 1 | Page 1</a:t>
            </a:r>
          </a:p>
        </p:txBody>
      </p:sp>
      <p:sp>
        <p:nvSpPr>
          <p:cNvPr id="24" name="Rectangle 23">
            <a:extLst>
              <a:ext uri="{FF2B5EF4-FFF2-40B4-BE49-F238E27FC236}">
                <a16:creationId xmlns:a16="http://schemas.microsoft.com/office/drawing/2014/main" id="{A65ED25C-5863-4924-A76F-7FAD18A0FB38}"/>
              </a:ext>
            </a:extLst>
          </p:cNvPr>
          <p:cNvSpPr/>
          <p:nvPr/>
        </p:nvSpPr>
        <p:spPr>
          <a:xfrm>
            <a:off x="566603" y="2941080"/>
            <a:ext cx="8590844" cy="199649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91344" tIns="191344" rIns="191344" bIns="191344" rtlCol="0" anchor="t" anchorCtr="0"/>
          <a:lstStyle/>
          <a:p>
            <a:endParaRPr lang="en-US" sz="1600">
              <a:solidFill>
                <a:schemeClr val="tx1"/>
              </a:solidFill>
            </a:endParaRPr>
          </a:p>
          <a:p>
            <a:endParaRPr lang="en-US" sz="1600">
              <a:solidFill>
                <a:schemeClr val="tx1"/>
              </a:solidFill>
            </a:endParaRPr>
          </a:p>
        </p:txBody>
      </p:sp>
      <p:grpSp>
        <p:nvGrpSpPr>
          <p:cNvPr id="25" name="Group 24">
            <a:extLst>
              <a:ext uri="{FF2B5EF4-FFF2-40B4-BE49-F238E27FC236}">
                <a16:creationId xmlns:a16="http://schemas.microsoft.com/office/drawing/2014/main" id="{4172A7C8-C760-4FA9-A7DE-14DC154A229D}"/>
              </a:ext>
            </a:extLst>
          </p:cNvPr>
          <p:cNvGrpSpPr/>
          <p:nvPr/>
        </p:nvGrpSpPr>
        <p:grpSpPr>
          <a:xfrm>
            <a:off x="1737987" y="3738095"/>
            <a:ext cx="6097138" cy="466222"/>
            <a:chOff x="1730337" y="1430630"/>
            <a:chExt cx="6097138" cy="466222"/>
          </a:xfrm>
        </p:grpSpPr>
        <p:pic>
          <p:nvPicPr>
            <p:cNvPr id="27" name="Graphic 26" descr="Warning">
              <a:extLst>
                <a:ext uri="{FF2B5EF4-FFF2-40B4-BE49-F238E27FC236}">
                  <a16:creationId xmlns:a16="http://schemas.microsoft.com/office/drawing/2014/main" id="{1B8D4309-A31D-47DA-B52A-D5F7D799377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30337" y="1430630"/>
              <a:ext cx="466222" cy="466222"/>
            </a:xfrm>
            <a:prstGeom prst="rect">
              <a:avLst/>
            </a:prstGeom>
          </p:spPr>
        </p:pic>
        <p:sp>
          <p:nvSpPr>
            <p:cNvPr id="28" name="Oval 27">
              <a:extLst>
                <a:ext uri="{FF2B5EF4-FFF2-40B4-BE49-F238E27FC236}">
                  <a16:creationId xmlns:a16="http://schemas.microsoft.com/office/drawing/2014/main" id="{4EA8C400-F552-460F-9ECF-98889ABD40CB}"/>
                </a:ext>
              </a:extLst>
            </p:cNvPr>
            <p:cNvSpPr/>
            <p:nvPr/>
          </p:nvSpPr>
          <p:spPr>
            <a:xfrm>
              <a:off x="6977575" y="1589649"/>
              <a:ext cx="182880" cy="18288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a:solidFill>
                  <a:schemeClr val="tx1"/>
                </a:solidFill>
              </a:endParaRPr>
            </a:p>
          </p:txBody>
        </p:sp>
        <p:sp>
          <p:nvSpPr>
            <p:cNvPr id="29" name="Oval 28">
              <a:extLst>
                <a:ext uri="{FF2B5EF4-FFF2-40B4-BE49-F238E27FC236}">
                  <a16:creationId xmlns:a16="http://schemas.microsoft.com/office/drawing/2014/main" id="{4B7D73D9-47D3-45C9-8891-7D79ED1FE04D}"/>
                </a:ext>
              </a:extLst>
            </p:cNvPr>
            <p:cNvSpPr/>
            <p:nvPr/>
          </p:nvSpPr>
          <p:spPr>
            <a:xfrm>
              <a:off x="7310112" y="1589649"/>
              <a:ext cx="182880" cy="18288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a:solidFill>
                  <a:schemeClr val="tx1"/>
                </a:solidFill>
              </a:endParaRPr>
            </a:p>
          </p:txBody>
        </p:sp>
        <p:sp>
          <p:nvSpPr>
            <p:cNvPr id="30" name="Oval 29">
              <a:extLst>
                <a:ext uri="{FF2B5EF4-FFF2-40B4-BE49-F238E27FC236}">
                  <a16:creationId xmlns:a16="http://schemas.microsoft.com/office/drawing/2014/main" id="{C6892500-F113-4CDF-AD94-B82643106050}"/>
                </a:ext>
              </a:extLst>
            </p:cNvPr>
            <p:cNvSpPr/>
            <p:nvPr/>
          </p:nvSpPr>
          <p:spPr>
            <a:xfrm>
              <a:off x="7644595" y="1589649"/>
              <a:ext cx="182880" cy="1828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a:solidFill>
                  <a:schemeClr val="tx1"/>
                </a:solidFill>
              </a:endParaRPr>
            </a:p>
          </p:txBody>
        </p:sp>
        <p:cxnSp>
          <p:nvCxnSpPr>
            <p:cNvPr id="31" name="Straight Connector 30">
              <a:extLst>
                <a:ext uri="{FF2B5EF4-FFF2-40B4-BE49-F238E27FC236}">
                  <a16:creationId xmlns:a16="http://schemas.microsoft.com/office/drawing/2014/main" id="{E4F69FCB-811D-4405-A076-3B0A238C96F5}"/>
                </a:ext>
              </a:extLst>
            </p:cNvPr>
            <p:cNvCxnSpPr>
              <a:cxnSpLocks/>
            </p:cNvCxnSpPr>
            <p:nvPr/>
          </p:nvCxnSpPr>
          <p:spPr>
            <a:xfrm>
              <a:off x="2180236" y="1678125"/>
              <a:ext cx="4684799"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
        <p:nvSpPr>
          <p:cNvPr id="32" name="Rectangle 31">
            <a:extLst>
              <a:ext uri="{FF2B5EF4-FFF2-40B4-BE49-F238E27FC236}">
                <a16:creationId xmlns:a16="http://schemas.microsoft.com/office/drawing/2014/main" id="{D0EBC7F7-D4F6-4761-98B6-C3866816DF43}"/>
              </a:ext>
            </a:extLst>
          </p:cNvPr>
          <p:cNvSpPr/>
          <p:nvPr/>
        </p:nvSpPr>
        <p:spPr>
          <a:xfrm>
            <a:off x="548695" y="3731845"/>
            <a:ext cx="8608752" cy="697686"/>
          </a:xfrm>
          <a:prstGeom prst="rect">
            <a:avLst/>
          </a:prstGeom>
          <a:solidFill>
            <a:schemeClr val="bg1">
              <a:lumMod val="95000"/>
              <a:alpha val="8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91344" tIns="191344" rIns="191344" bIns="191344" rtlCol="0" anchor="t" anchorCtr="0"/>
          <a:lstStyle/>
          <a:p>
            <a:endParaRPr lang="en-IN" sz="1488" b="1">
              <a:solidFill>
                <a:schemeClr val="tx1"/>
              </a:solidFill>
            </a:endParaRPr>
          </a:p>
        </p:txBody>
      </p:sp>
      <p:sp>
        <p:nvSpPr>
          <p:cNvPr id="33" name="Oval 32">
            <a:extLst>
              <a:ext uri="{FF2B5EF4-FFF2-40B4-BE49-F238E27FC236}">
                <a16:creationId xmlns:a16="http://schemas.microsoft.com/office/drawing/2014/main" id="{8F1E7C1B-0540-4EDC-A5C2-FBDABDCE6CBD}"/>
              </a:ext>
            </a:extLst>
          </p:cNvPr>
          <p:cNvSpPr/>
          <p:nvPr/>
        </p:nvSpPr>
        <p:spPr>
          <a:xfrm>
            <a:off x="3356244" y="2686355"/>
            <a:ext cx="2505943" cy="2505943"/>
          </a:xfrm>
          <a:prstGeom prst="ellipse">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a:solidFill>
                <a:schemeClr val="tx1"/>
              </a:solidFill>
            </a:endParaRPr>
          </a:p>
        </p:txBody>
      </p:sp>
      <p:pic>
        <p:nvPicPr>
          <p:cNvPr id="34" name="Picture 33">
            <a:extLst>
              <a:ext uri="{FF2B5EF4-FFF2-40B4-BE49-F238E27FC236}">
                <a16:creationId xmlns:a16="http://schemas.microsoft.com/office/drawing/2014/main" id="{604FC729-F14D-49C6-92A3-6654FB715167}"/>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32877" t="33863" r="32877" b="33777"/>
          <a:stretch/>
        </p:blipFill>
        <p:spPr>
          <a:xfrm>
            <a:off x="3494617" y="3164436"/>
            <a:ext cx="2229199" cy="1549785"/>
          </a:xfrm>
          <a:prstGeom prst="rect">
            <a:avLst/>
          </a:prstGeom>
          <a:noFill/>
          <a:ln>
            <a:noFill/>
          </a:ln>
        </p:spPr>
      </p:pic>
      <p:grpSp>
        <p:nvGrpSpPr>
          <p:cNvPr id="35" name="Group 34">
            <a:extLst>
              <a:ext uri="{FF2B5EF4-FFF2-40B4-BE49-F238E27FC236}">
                <a16:creationId xmlns:a16="http://schemas.microsoft.com/office/drawing/2014/main" id="{B41B7FAC-D742-4DCE-A5C1-14842676CEBA}"/>
              </a:ext>
            </a:extLst>
          </p:cNvPr>
          <p:cNvGrpSpPr/>
          <p:nvPr/>
        </p:nvGrpSpPr>
        <p:grpSpPr>
          <a:xfrm>
            <a:off x="4336291" y="3590485"/>
            <a:ext cx="687805" cy="697685"/>
            <a:chOff x="1801952" y="3723772"/>
            <a:chExt cx="1042848" cy="1057828"/>
          </a:xfrm>
        </p:grpSpPr>
        <p:sp>
          <p:nvSpPr>
            <p:cNvPr id="37" name="Oval 36">
              <a:extLst>
                <a:ext uri="{FF2B5EF4-FFF2-40B4-BE49-F238E27FC236}">
                  <a16:creationId xmlns:a16="http://schemas.microsoft.com/office/drawing/2014/main" id="{04581C07-47E6-4494-B4CD-C4E30D6D94A8}"/>
                </a:ext>
              </a:extLst>
            </p:cNvPr>
            <p:cNvSpPr/>
            <p:nvPr/>
          </p:nvSpPr>
          <p:spPr>
            <a:xfrm>
              <a:off x="1801952" y="3723772"/>
              <a:ext cx="1042848" cy="1057828"/>
            </a:xfrm>
            <a:prstGeom prst="ellipse">
              <a:avLst/>
            </a:prstGeom>
            <a:solidFill>
              <a:schemeClr val="bg1">
                <a:lumMod val="50000"/>
              </a:schemeClr>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a:solidFill>
                  <a:schemeClr val="tx1"/>
                </a:solidFill>
              </a:endParaRPr>
            </a:p>
          </p:txBody>
        </p:sp>
        <p:sp>
          <p:nvSpPr>
            <p:cNvPr id="38" name="Right Triangle 37">
              <a:extLst>
                <a:ext uri="{FF2B5EF4-FFF2-40B4-BE49-F238E27FC236}">
                  <a16:creationId xmlns:a16="http://schemas.microsoft.com/office/drawing/2014/main" id="{EC1080F7-98B2-4525-8BA5-33C849DC11D3}"/>
                </a:ext>
              </a:extLst>
            </p:cNvPr>
            <p:cNvSpPr/>
            <p:nvPr/>
          </p:nvSpPr>
          <p:spPr>
            <a:xfrm rot="18900000" flipH="1">
              <a:off x="2084281" y="4088517"/>
              <a:ext cx="333050" cy="328336"/>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a:solidFill>
                  <a:schemeClr val="tx1"/>
                </a:solidFill>
              </a:endParaRPr>
            </a:p>
          </p:txBody>
        </p:sp>
      </p:grpSp>
    </p:spTree>
    <p:extLst>
      <p:ext uri="{BB962C8B-B14F-4D97-AF65-F5344CB8AC3E}">
        <p14:creationId xmlns:p14="http://schemas.microsoft.com/office/powerpoint/2010/main" val="2508173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&lt;include graphic notes here&gt;</a:t>
            </a:r>
          </a:p>
        </p:txBody>
      </p:sp>
      <p:sp>
        <p:nvSpPr>
          <p:cNvPr id="18" name="Rectangle 17">
            <a:extLst>
              <a:ext uri="{FF2B5EF4-FFF2-40B4-BE49-F238E27FC236}">
                <a16:creationId xmlns:a16="http://schemas.microsoft.com/office/drawing/2014/main" id="{94BF894B-87EC-4C2D-8DC3-063361E11F37}"/>
              </a:ext>
            </a:extLst>
          </p:cNvPr>
          <p:cNvSpPr/>
          <p:nvPr/>
        </p:nvSpPr>
        <p:spPr>
          <a:xfrm>
            <a:off x="599673" y="1091249"/>
            <a:ext cx="8443572" cy="42491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19" name="Group 18">
            <a:extLst>
              <a:ext uri="{FF2B5EF4-FFF2-40B4-BE49-F238E27FC236}">
                <a16:creationId xmlns:a16="http://schemas.microsoft.com/office/drawing/2014/main" id="{ACE86A16-21F9-419D-A6E5-45047ED69573}"/>
              </a:ext>
            </a:extLst>
          </p:cNvPr>
          <p:cNvGrpSpPr/>
          <p:nvPr/>
        </p:nvGrpSpPr>
        <p:grpSpPr>
          <a:xfrm>
            <a:off x="735438" y="4920545"/>
            <a:ext cx="8125366" cy="210895"/>
            <a:chOff x="1015972" y="4776146"/>
            <a:chExt cx="8125366" cy="210895"/>
          </a:xfrm>
        </p:grpSpPr>
        <p:sp>
          <p:nvSpPr>
            <p:cNvPr id="23" name="Rectangle: Rounded Corners 22">
              <a:extLst>
                <a:ext uri="{FF2B5EF4-FFF2-40B4-BE49-F238E27FC236}">
                  <a16:creationId xmlns:a16="http://schemas.microsoft.com/office/drawing/2014/main" id="{654543BF-66DA-41DE-87CF-A72CBE2018ED}"/>
                </a:ext>
              </a:extLst>
            </p:cNvPr>
            <p:cNvSpPr/>
            <p:nvPr/>
          </p:nvSpPr>
          <p:spPr>
            <a:xfrm>
              <a:off x="1252310" y="4776146"/>
              <a:ext cx="7889028" cy="210895"/>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IN" sz="1400"/>
            </a:p>
          </p:txBody>
        </p:sp>
        <p:sp>
          <p:nvSpPr>
            <p:cNvPr id="24" name="Isosceles Triangle 23">
              <a:extLst>
                <a:ext uri="{FF2B5EF4-FFF2-40B4-BE49-F238E27FC236}">
                  <a16:creationId xmlns:a16="http://schemas.microsoft.com/office/drawing/2014/main" id="{3FE24878-C048-468C-A944-7A1BEE76E410}"/>
                </a:ext>
              </a:extLst>
            </p:cNvPr>
            <p:cNvSpPr/>
            <p:nvPr/>
          </p:nvSpPr>
          <p:spPr>
            <a:xfrm rot="5400000">
              <a:off x="981021" y="4811097"/>
              <a:ext cx="204636" cy="134734"/>
            </a:xfrm>
            <a:prstGeom prst="triangl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IN" sz="1400"/>
            </a:p>
          </p:txBody>
        </p:sp>
        <p:sp>
          <p:nvSpPr>
            <p:cNvPr id="25" name="Oval 24">
              <a:extLst>
                <a:ext uri="{FF2B5EF4-FFF2-40B4-BE49-F238E27FC236}">
                  <a16:creationId xmlns:a16="http://schemas.microsoft.com/office/drawing/2014/main" id="{960FFB69-1C36-4CCD-B3EE-225C0064671D}"/>
                </a:ext>
              </a:extLst>
            </p:cNvPr>
            <p:cNvSpPr/>
            <p:nvPr/>
          </p:nvSpPr>
          <p:spPr>
            <a:xfrm>
              <a:off x="1543962" y="4803847"/>
              <a:ext cx="161014" cy="161014"/>
            </a:xfrm>
            <a:prstGeom prst="ellipse">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IN" sz="1400"/>
            </a:p>
          </p:txBody>
        </p:sp>
      </p:grpSp>
      <p:sp>
        <p:nvSpPr>
          <p:cNvPr id="26" name="Rectangle 25">
            <a:extLst>
              <a:ext uri="{FF2B5EF4-FFF2-40B4-BE49-F238E27FC236}">
                <a16:creationId xmlns:a16="http://schemas.microsoft.com/office/drawing/2014/main" id="{285A2C97-996B-4F00-836B-FFE18D33C992}"/>
              </a:ext>
            </a:extLst>
          </p:cNvPr>
          <p:cNvSpPr/>
          <p:nvPr/>
        </p:nvSpPr>
        <p:spPr>
          <a:xfrm>
            <a:off x="802805" y="1557002"/>
            <a:ext cx="4780011" cy="1289753"/>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tIns="90000" bIns="90000" rtlCol="0" anchor="ctr">
            <a:spAutoFit/>
          </a:bodyPr>
          <a:lstStyle/>
          <a:p>
            <a:r>
              <a:rPr lang="en-US" sz="2400" dirty="0">
                <a:solidFill>
                  <a:schemeClr val="tx1"/>
                </a:solidFill>
              </a:rPr>
              <a:t>Lorem Ipsum comes from sections, written in 45 BC Lorem Ipsum comes from sections, written in 45 BC. </a:t>
            </a:r>
            <a:endParaRPr lang="en-US" sz="2400" b="1" dirty="0">
              <a:solidFill>
                <a:schemeClr val="tx1"/>
              </a:solidFill>
            </a:endParaRPr>
          </a:p>
        </p:txBody>
      </p:sp>
      <p:sp>
        <p:nvSpPr>
          <p:cNvPr id="27" name="Oval 26">
            <a:extLst>
              <a:ext uri="{FF2B5EF4-FFF2-40B4-BE49-F238E27FC236}">
                <a16:creationId xmlns:a16="http://schemas.microsoft.com/office/drawing/2014/main" id="{9FA8A42F-15F7-4288-8A73-0E5918145CEE}"/>
              </a:ext>
            </a:extLst>
          </p:cNvPr>
          <p:cNvSpPr/>
          <p:nvPr/>
        </p:nvSpPr>
        <p:spPr>
          <a:xfrm>
            <a:off x="5582816" y="1604300"/>
            <a:ext cx="2904501" cy="2904501"/>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a:solidFill>
                <a:schemeClr val="tx1"/>
              </a:solidFill>
            </a:endParaRPr>
          </a:p>
        </p:txBody>
      </p:sp>
      <p:pic>
        <p:nvPicPr>
          <p:cNvPr id="29" name="Picture 28">
            <a:extLst>
              <a:ext uri="{FF2B5EF4-FFF2-40B4-BE49-F238E27FC236}">
                <a16:creationId xmlns:a16="http://schemas.microsoft.com/office/drawing/2014/main" id="{B378DC3F-5E4D-4FD5-A273-800C616C695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2877" t="33863" r="32877" b="33777"/>
          <a:stretch/>
        </p:blipFill>
        <p:spPr>
          <a:xfrm>
            <a:off x="6288544" y="2625967"/>
            <a:ext cx="1493044" cy="1037996"/>
          </a:xfrm>
          <a:prstGeom prst="rect">
            <a:avLst/>
          </a:prstGeom>
          <a:ln>
            <a:noFill/>
          </a:ln>
        </p:spPr>
      </p:pic>
    </p:spTree>
    <p:extLst>
      <p:ext uri="{BB962C8B-B14F-4D97-AF65-F5344CB8AC3E}">
        <p14:creationId xmlns:p14="http://schemas.microsoft.com/office/powerpoint/2010/main" val="796193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&lt;include graphic notes here&gt;</a:t>
            </a:r>
          </a:p>
        </p:txBody>
      </p:sp>
      <p:sp>
        <p:nvSpPr>
          <p:cNvPr id="35" name="TextBox 34">
            <a:extLst>
              <a:ext uri="{FF2B5EF4-FFF2-40B4-BE49-F238E27FC236}">
                <a16:creationId xmlns:a16="http://schemas.microsoft.com/office/drawing/2014/main" id="{93F8D519-89D2-4314-B507-B1DBA3B8F984}"/>
              </a:ext>
            </a:extLst>
          </p:cNvPr>
          <p:cNvSpPr txBox="1"/>
          <p:nvPr/>
        </p:nvSpPr>
        <p:spPr>
          <a:xfrm>
            <a:off x="10700498" y="41466"/>
            <a:ext cx="2259851" cy="307777"/>
          </a:xfrm>
          <a:prstGeom prst="rect">
            <a:avLst/>
          </a:prstGeom>
          <a:noFill/>
        </p:spPr>
        <p:txBody>
          <a:bodyPr wrap="square">
            <a:spAutoFit/>
          </a:bodyPr>
          <a:lstStyle/>
          <a:p>
            <a:r>
              <a:rPr lang="en-IN" sz="1400" dirty="0">
                <a:solidFill>
                  <a:srgbClr val="0070C0"/>
                </a:solidFill>
                <a:effectLst/>
                <a:latin typeface="Calibri" panose="020F0502020204030204" pitchFamily="34" charset="0"/>
                <a:ea typeface="Calibri" panose="020F0502020204030204" pitchFamily="34" charset="0"/>
              </a:rPr>
              <a:t>G03-H-Video-Activity-002-SL</a:t>
            </a:r>
            <a:endParaRPr lang="en-IN" sz="1400" dirty="0">
              <a:solidFill>
                <a:srgbClr val="0070C0"/>
              </a:solidFill>
            </a:endParaRPr>
          </a:p>
        </p:txBody>
      </p:sp>
      <p:sp>
        <p:nvSpPr>
          <p:cNvPr id="37" name="TextBox 36">
            <a:extLst>
              <a:ext uri="{FF2B5EF4-FFF2-40B4-BE49-F238E27FC236}">
                <a16:creationId xmlns:a16="http://schemas.microsoft.com/office/drawing/2014/main" id="{D63F5862-CC99-4CC5-9075-F8665083240D}"/>
              </a:ext>
            </a:extLst>
          </p:cNvPr>
          <p:cNvSpPr txBox="1"/>
          <p:nvPr/>
        </p:nvSpPr>
        <p:spPr>
          <a:xfrm>
            <a:off x="10544332" y="433039"/>
            <a:ext cx="1407681" cy="307777"/>
          </a:xfrm>
          <a:prstGeom prst="rect">
            <a:avLst/>
          </a:prstGeom>
          <a:noFill/>
        </p:spPr>
        <p:txBody>
          <a:bodyPr wrap="square" rtlCol="0">
            <a:spAutoFit/>
          </a:bodyPr>
          <a:lstStyle/>
          <a:p>
            <a:r>
              <a:rPr lang="en-IN" sz="1400" dirty="0">
                <a:solidFill>
                  <a:srgbClr val="0070C0"/>
                </a:solidFill>
              </a:rPr>
              <a:t>Topic 1 | Page 1</a:t>
            </a:r>
          </a:p>
        </p:txBody>
      </p:sp>
      <p:sp>
        <p:nvSpPr>
          <p:cNvPr id="28" name="Rectangle 27">
            <a:extLst>
              <a:ext uri="{FF2B5EF4-FFF2-40B4-BE49-F238E27FC236}">
                <a16:creationId xmlns:a16="http://schemas.microsoft.com/office/drawing/2014/main" id="{31018E49-A7FB-4667-AAA3-086B3F468E52}"/>
              </a:ext>
            </a:extLst>
          </p:cNvPr>
          <p:cNvSpPr/>
          <p:nvPr/>
        </p:nvSpPr>
        <p:spPr>
          <a:xfrm>
            <a:off x="6389013" y="2312826"/>
            <a:ext cx="2133844" cy="24841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a:solidFill>
                <a:schemeClr val="tx1"/>
              </a:solidFill>
            </a:endParaRPr>
          </a:p>
        </p:txBody>
      </p:sp>
      <p:sp>
        <p:nvSpPr>
          <p:cNvPr id="38" name="Rectangle 37">
            <a:extLst>
              <a:ext uri="{FF2B5EF4-FFF2-40B4-BE49-F238E27FC236}">
                <a16:creationId xmlns:a16="http://schemas.microsoft.com/office/drawing/2014/main" id="{E467D22F-F450-4FF0-BB9B-A9CAFD3036B8}"/>
              </a:ext>
            </a:extLst>
          </p:cNvPr>
          <p:cNvSpPr/>
          <p:nvPr/>
        </p:nvSpPr>
        <p:spPr>
          <a:xfrm>
            <a:off x="874162" y="2312826"/>
            <a:ext cx="2133844" cy="24841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a:solidFill>
                <a:schemeClr val="tx1"/>
              </a:solidFill>
            </a:endParaRPr>
          </a:p>
        </p:txBody>
      </p:sp>
      <p:sp>
        <p:nvSpPr>
          <p:cNvPr id="39" name="Isosceles Triangle 38">
            <a:extLst>
              <a:ext uri="{FF2B5EF4-FFF2-40B4-BE49-F238E27FC236}">
                <a16:creationId xmlns:a16="http://schemas.microsoft.com/office/drawing/2014/main" id="{524959EC-4226-4C3E-A892-84B843228742}"/>
              </a:ext>
            </a:extLst>
          </p:cNvPr>
          <p:cNvSpPr/>
          <p:nvPr/>
        </p:nvSpPr>
        <p:spPr>
          <a:xfrm rot="16200000">
            <a:off x="4160846" y="2502188"/>
            <a:ext cx="2234929" cy="2050885"/>
          </a:xfrm>
          <a:prstGeom prs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a:solidFill>
                <a:schemeClr val="tx1"/>
              </a:solidFill>
            </a:endParaRPr>
          </a:p>
        </p:txBody>
      </p:sp>
      <p:sp>
        <p:nvSpPr>
          <p:cNvPr id="40" name="Isosceles Triangle 39">
            <a:extLst>
              <a:ext uri="{FF2B5EF4-FFF2-40B4-BE49-F238E27FC236}">
                <a16:creationId xmlns:a16="http://schemas.microsoft.com/office/drawing/2014/main" id="{9D751D56-6E92-46DE-8DB7-3DB2052B177D}"/>
              </a:ext>
            </a:extLst>
          </p:cNvPr>
          <p:cNvSpPr/>
          <p:nvPr/>
        </p:nvSpPr>
        <p:spPr>
          <a:xfrm rot="5400000">
            <a:off x="2986891" y="2523935"/>
            <a:ext cx="2234929" cy="2050885"/>
          </a:xfrm>
          <a:prstGeom prs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a:solidFill>
                <a:schemeClr val="tx1"/>
              </a:solidFill>
            </a:endParaRPr>
          </a:p>
        </p:txBody>
      </p:sp>
      <p:sp>
        <p:nvSpPr>
          <p:cNvPr id="41" name="Rectangle 40">
            <a:extLst>
              <a:ext uri="{FF2B5EF4-FFF2-40B4-BE49-F238E27FC236}">
                <a16:creationId xmlns:a16="http://schemas.microsoft.com/office/drawing/2014/main" id="{2AA1D4E8-B825-45CD-878C-BA70B02CA83A}"/>
              </a:ext>
            </a:extLst>
          </p:cNvPr>
          <p:cNvSpPr/>
          <p:nvPr/>
        </p:nvSpPr>
        <p:spPr>
          <a:xfrm>
            <a:off x="30265" y="479838"/>
            <a:ext cx="9676330" cy="5488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91344" tIns="191344" rIns="190800" bIns="191344" rtlCol="0" anchor="t" anchorCtr="0"/>
          <a:lstStyle/>
          <a:p>
            <a:pPr algn="ctr"/>
            <a:r>
              <a:rPr lang="en-US" sz="1600" b="1">
                <a:solidFill>
                  <a:schemeClr val="tx1"/>
                </a:solidFill>
              </a:rPr>
              <a:t>Title text</a:t>
            </a:r>
          </a:p>
          <a:p>
            <a:pPr algn="ctr"/>
            <a:endParaRPr lang="en-US" sz="1600">
              <a:solidFill>
                <a:schemeClr val="tx1"/>
              </a:solidFill>
            </a:endParaRPr>
          </a:p>
        </p:txBody>
      </p:sp>
      <p:grpSp>
        <p:nvGrpSpPr>
          <p:cNvPr id="42" name="Group 41">
            <a:extLst>
              <a:ext uri="{FF2B5EF4-FFF2-40B4-BE49-F238E27FC236}">
                <a16:creationId xmlns:a16="http://schemas.microsoft.com/office/drawing/2014/main" id="{29EB6789-42A8-49E8-BCAB-E24C17C7CD44}"/>
              </a:ext>
            </a:extLst>
          </p:cNvPr>
          <p:cNvGrpSpPr/>
          <p:nvPr/>
        </p:nvGrpSpPr>
        <p:grpSpPr>
          <a:xfrm>
            <a:off x="2558421" y="1012962"/>
            <a:ext cx="4456270" cy="338554"/>
            <a:chOff x="612466" y="2228467"/>
            <a:chExt cx="4192082" cy="318481"/>
          </a:xfrm>
        </p:grpSpPr>
        <p:sp>
          <p:nvSpPr>
            <p:cNvPr id="43" name="TextBox 42">
              <a:extLst>
                <a:ext uri="{FF2B5EF4-FFF2-40B4-BE49-F238E27FC236}">
                  <a16:creationId xmlns:a16="http://schemas.microsoft.com/office/drawing/2014/main" id="{E5A5C905-01B0-4C6E-A21C-94FBC0D46583}"/>
                </a:ext>
              </a:extLst>
            </p:cNvPr>
            <p:cNvSpPr txBox="1"/>
            <p:nvPr/>
          </p:nvSpPr>
          <p:spPr>
            <a:xfrm>
              <a:off x="877003" y="2228467"/>
              <a:ext cx="3927545" cy="318481"/>
            </a:xfrm>
            <a:prstGeom prst="rect">
              <a:avLst/>
            </a:prstGeom>
            <a:noFill/>
          </p:spPr>
          <p:txBody>
            <a:bodyPr wrap="square" rtlCol="0">
              <a:spAutoFit/>
            </a:bodyPr>
            <a:lstStyle/>
            <a:p>
              <a:r>
                <a:rPr lang="en-US" sz="1600" b="1" dirty="0"/>
                <a:t>Select the “+” icons to learn about Kevin’s case.</a:t>
              </a:r>
              <a:endParaRPr lang="en-IN" sz="1600" b="1" dirty="0"/>
            </a:p>
          </p:txBody>
        </p:sp>
        <p:grpSp>
          <p:nvGrpSpPr>
            <p:cNvPr id="45" name="Group 44">
              <a:extLst>
                <a:ext uri="{FF2B5EF4-FFF2-40B4-BE49-F238E27FC236}">
                  <a16:creationId xmlns:a16="http://schemas.microsoft.com/office/drawing/2014/main" id="{2FA6A24C-4B98-4340-942D-C7A3B30CFE74}"/>
                </a:ext>
              </a:extLst>
            </p:cNvPr>
            <p:cNvGrpSpPr/>
            <p:nvPr/>
          </p:nvGrpSpPr>
          <p:grpSpPr>
            <a:xfrm>
              <a:off x="612466" y="2239650"/>
              <a:ext cx="254631" cy="254631"/>
              <a:chOff x="6452558" y="1319837"/>
              <a:chExt cx="254631" cy="254631"/>
            </a:xfrm>
          </p:grpSpPr>
          <p:pic>
            <p:nvPicPr>
              <p:cNvPr id="46" name="Graphic 45" descr="Direction">
                <a:extLst>
                  <a:ext uri="{FF2B5EF4-FFF2-40B4-BE49-F238E27FC236}">
                    <a16:creationId xmlns:a16="http://schemas.microsoft.com/office/drawing/2014/main" id="{68CEF536-DFC8-434D-BB62-57A8DD15D4D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6509937" y="1383725"/>
                <a:ext cx="180000" cy="180000"/>
              </a:xfrm>
              <a:prstGeom prst="rect">
                <a:avLst/>
              </a:prstGeom>
            </p:spPr>
          </p:pic>
          <p:sp>
            <p:nvSpPr>
              <p:cNvPr id="47" name="Oval 46">
                <a:extLst>
                  <a:ext uri="{FF2B5EF4-FFF2-40B4-BE49-F238E27FC236}">
                    <a16:creationId xmlns:a16="http://schemas.microsoft.com/office/drawing/2014/main" id="{BCFA0ACB-AE90-4BA2-B6C7-596F1A53DDBD}"/>
                  </a:ext>
                </a:extLst>
              </p:cNvPr>
              <p:cNvSpPr/>
              <p:nvPr/>
            </p:nvSpPr>
            <p:spPr>
              <a:xfrm>
                <a:off x="6452558" y="1319837"/>
                <a:ext cx="254631" cy="2546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grpSp>
      </p:grpSp>
      <p:sp>
        <p:nvSpPr>
          <p:cNvPr id="48" name="Rectangle 47">
            <a:extLst>
              <a:ext uri="{FF2B5EF4-FFF2-40B4-BE49-F238E27FC236}">
                <a16:creationId xmlns:a16="http://schemas.microsoft.com/office/drawing/2014/main" id="{D532B7C5-CB56-46D2-8180-F9A6E064AD9F}"/>
              </a:ext>
            </a:extLst>
          </p:cNvPr>
          <p:cNvSpPr/>
          <p:nvPr/>
        </p:nvSpPr>
        <p:spPr>
          <a:xfrm>
            <a:off x="1972945" y="4832413"/>
            <a:ext cx="5992837" cy="5488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91344" tIns="191344" rIns="190800" bIns="191344" rtlCol="0" anchor="t" anchorCtr="0"/>
          <a:lstStyle/>
          <a:p>
            <a:r>
              <a:rPr lang="en-US" sz="1600" b="1">
                <a:solidFill>
                  <a:schemeClr val="tx1"/>
                </a:solidFill>
              </a:rPr>
              <a:t>[Cause] </a:t>
            </a:r>
            <a:r>
              <a:rPr lang="en-US" sz="1600">
                <a:solidFill>
                  <a:schemeClr val="tx1"/>
                </a:solidFill>
              </a:rPr>
              <a:t>might lead to </a:t>
            </a:r>
            <a:r>
              <a:rPr lang="en-US" sz="1600" b="1">
                <a:solidFill>
                  <a:schemeClr val="tx1"/>
                </a:solidFill>
              </a:rPr>
              <a:t>[Event] </a:t>
            </a:r>
            <a:r>
              <a:rPr lang="en-US" sz="1600">
                <a:solidFill>
                  <a:schemeClr val="tx1"/>
                </a:solidFill>
              </a:rPr>
              <a:t>which could lead to </a:t>
            </a:r>
            <a:r>
              <a:rPr lang="en-US" sz="1600" b="1">
                <a:solidFill>
                  <a:schemeClr val="tx1"/>
                </a:solidFill>
              </a:rPr>
              <a:t>[Consequence]</a:t>
            </a:r>
            <a:endParaRPr lang="en-US" sz="1600">
              <a:solidFill>
                <a:schemeClr val="tx1"/>
              </a:solidFill>
            </a:endParaRPr>
          </a:p>
        </p:txBody>
      </p:sp>
      <p:sp>
        <p:nvSpPr>
          <p:cNvPr id="49" name="Oval 48">
            <a:extLst>
              <a:ext uri="{FF2B5EF4-FFF2-40B4-BE49-F238E27FC236}">
                <a16:creationId xmlns:a16="http://schemas.microsoft.com/office/drawing/2014/main" id="{A3B4F976-CCC6-4916-B3EB-8D8675667525}"/>
              </a:ext>
            </a:extLst>
          </p:cNvPr>
          <p:cNvSpPr/>
          <p:nvPr/>
        </p:nvSpPr>
        <p:spPr>
          <a:xfrm>
            <a:off x="3877111" y="2651323"/>
            <a:ext cx="1666014" cy="1666014"/>
          </a:xfrm>
          <a:prstGeom prst="ellipse">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a:solidFill>
                <a:schemeClr val="tx1"/>
              </a:solidFill>
            </a:endParaRPr>
          </a:p>
        </p:txBody>
      </p:sp>
      <p:sp>
        <p:nvSpPr>
          <p:cNvPr id="50" name="Rectangle: Rounded Corners 49">
            <a:extLst>
              <a:ext uri="{FF2B5EF4-FFF2-40B4-BE49-F238E27FC236}">
                <a16:creationId xmlns:a16="http://schemas.microsoft.com/office/drawing/2014/main" id="{3493A1F1-1523-44C0-9BBE-2267FA0682BD}"/>
              </a:ext>
            </a:extLst>
          </p:cNvPr>
          <p:cNvSpPr/>
          <p:nvPr/>
        </p:nvSpPr>
        <p:spPr>
          <a:xfrm>
            <a:off x="6479589" y="2410166"/>
            <a:ext cx="1894368" cy="346955"/>
          </a:xfrm>
          <a:prstGeom prst="roundRect">
            <a:avLst/>
          </a:prstGeom>
          <a:ln/>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0" tIns="48601" rIns="365760" bIns="48601" numCol="1" spcCol="0" rtlCol="0" fromWordArt="0" anchor="ctr" anchorCtr="0" forceAA="0" compatLnSpc="1">
            <a:prstTxWarp prst="textNoShape">
              <a:avLst/>
            </a:prstTxWarp>
            <a:noAutofit/>
          </a:bodyPr>
          <a:lstStyle/>
          <a:p>
            <a:pPr marL="377984"/>
            <a:r>
              <a:rPr lang="en-GB" sz="1400">
                <a:solidFill>
                  <a:schemeClr val="bg1"/>
                </a:solidFill>
              </a:rPr>
              <a:t>CONSEQUENCE</a:t>
            </a:r>
          </a:p>
        </p:txBody>
      </p:sp>
      <p:sp>
        <p:nvSpPr>
          <p:cNvPr id="51" name="Rectangle: Rounded Corners 50">
            <a:extLst>
              <a:ext uri="{FF2B5EF4-FFF2-40B4-BE49-F238E27FC236}">
                <a16:creationId xmlns:a16="http://schemas.microsoft.com/office/drawing/2014/main" id="{438F20D9-F655-4BF2-84C7-6F3F37B6B95B}"/>
              </a:ext>
            </a:extLst>
          </p:cNvPr>
          <p:cNvSpPr/>
          <p:nvPr/>
        </p:nvSpPr>
        <p:spPr>
          <a:xfrm>
            <a:off x="6479589" y="3046740"/>
            <a:ext cx="1894368" cy="346955"/>
          </a:xfrm>
          <a:prstGeom prst="roundRect">
            <a:avLst/>
          </a:prstGeom>
          <a:ln/>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0" tIns="48601" rIns="365760" bIns="48601" numCol="1" spcCol="0" rtlCol="0" fromWordArt="0" anchor="ctr" anchorCtr="0" forceAA="0" compatLnSpc="1">
            <a:prstTxWarp prst="textNoShape">
              <a:avLst/>
            </a:prstTxWarp>
            <a:noAutofit/>
          </a:bodyPr>
          <a:lstStyle/>
          <a:p>
            <a:pPr marL="377984"/>
            <a:r>
              <a:rPr lang="en-GB" sz="1400">
                <a:solidFill>
                  <a:schemeClr val="bg1"/>
                </a:solidFill>
              </a:rPr>
              <a:t>CONSEQUENCE</a:t>
            </a:r>
          </a:p>
        </p:txBody>
      </p:sp>
      <p:sp>
        <p:nvSpPr>
          <p:cNvPr id="53" name="Rectangle: Rounded Corners 52">
            <a:extLst>
              <a:ext uri="{FF2B5EF4-FFF2-40B4-BE49-F238E27FC236}">
                <a16:creationId xmlns:a16="http://schemas.microsoft.com/office/drawing/2014/main" id="{943C8109-4AC5-4A6B-8296-209B3407C0B1}"/>
              </a:ext>
            </a:extLst>
          </p:cNvPr>
          <p:cNvSpPr/>
          <p:nvPr/>
        </p:nvSpPr>
        <p:spPr>
          <a:xfrm>
            <a:off x="6479589" y="3683314"/>
            <a:ext cx="1894368" cy="346955"/>
          </a:xfrm>
          <a:prstGeom prst="roundRect">
            <a:avLst/>
          </a:prstGeom>
          <a:ln/>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0" tIns="48601" rIns="365760" bIns="48601" numCol="1" spcCol="0" rtlCol="0" fromWordArt="0" anchor="ctr" anchorCtr="0" forceAA="0" compatLnSpc="1">
            <a:prstTxWarp prst="textNoShape">
              <a:avLst/>
            </a:prstTxWarp>
            <a:noAutofit/>
          </a:bodyPr>
          <a:lstStyle/>
          <a:p>
            <a:pPr marL="377984"/>
            <a:r>
              <a:rPr lang="en-GB" sz="1400">
                <a:solidFill>
                  <a:schemeClr val="bg1"/>
                </a:solidFill>
              </a:rPr>
              <a:t>CONSEQUENCE</a:t>
            </a:r>
          </a:p>
        </p:txBody>
      </p:sp>
      <p:sp>
        <p:nvSpPr>
          <p:cNvPr id="54" name="Rectangle: Rounded Corners 53">
            <a:extLst>
              <a:ext uri="{FF2B5EF4-FFF2-40B4-BE49-F238E27FC236}">
                <a16:creationId xmlns:a16="http://schemas.microsoft.com/office/drawing/2014/main" id="{73D7E719-BDCB-43E0-8EFF-9E520817C397}"/>
              </a:ext>
            </a:extLst>
          </p:cNvPr>
          <p:cNvSpPr/>
          <p:nvPr/>
        </p:nvSpPr>
        <p:spPr>
          <a:xfrm>
            <a:off x="6479589" y="4319887"/>
            <a:ext cx="1894368" cy="346955"/>
          </a:xfrm>
          <a:prstGeom prst="roundRect">
            <a:avLst/>
          </a:prstGeom>
          <a:ln/>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0" tIns="48601" rIns="365760" bIns="48601" numCol="1" spcCol="0" rtlCol="0" fromWordArt="0" anchor="ctr" anchorCtr="0" forceAA="0" compatLnSpc="1">
            <a:prstTxWarp prst="textNoShape">
              <a:avLst/>
            </a:prstTxWarp>
            <a:noAutofit/>
          </a:bodyPr>
          <a:lstStyle/>
          <a:p>
            <a:pPr marL="377984"/>
            <a:r>
              <a:rPr lang="en-GB" sz="1400" dirty="0">
                <a:solidFill>
                  <a:schemeClr val="bg1"/>
                </a:solidFill>
              </a:rPr>
              <a:t>CONSEQUENCE</a:t>
            </a:r>
          </a:p>
        </p:txBody>
      </p:sp>
      <p:sp>
        <p:nvSpPr>
          <p:cNvPr id="55" name="Rectangle: Rounded Corners 54">
            <a:extLst>
              <a:ext uri="{FF2B5EF4-FFF2-40B4-BE49-F238E27FC236}">
                <a16:creationId xmlns:a16="http://schemas.microsoft.com/office/drawing/2014/main" id="{14D5A66F-C0C6-4FD7-9524-916E96B407C6}"/>
              </a:ext>
            </a:extLst>
          </p:cNvPr>
          <p:cNvSpPr/>
          <p:nvPr/>
        </p:nvSpPr>
        <p:spPr>
          <a:xfrm>
            <a:off x="1005335" y="2410166"/>
            <a:ext cx="1894368" cy="346955"/>
          </a:xfrm>
          <a:prstGeom prst="roundRect">
            <a:avLst/>
          </a:prstGeom>
          <a:ln/>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0" tIns="48601" rIns="365760" bIns="48601" numCol="1" spcCol="0" rtlCol="0" fromWordArt="0" anchor="ctr" anchorCtr="0" forceAA="0" compatLnSpc="1">
            <a:prstTxWarp prst="textNoShape">
              <a:avLst/>
            </a:prstTxWarp>
            <a:noAutofit/>
          </a:bodyPr>
          <a:lstStyle/>
          <a:p>
            <a:pPr marL="377984" algn="ctr"/>
            <a:r>
              <a:rPr lang="en-GB" sz="1400">
                <a:solidFill>
                  <a:schemeClr val="bg1"/>
                </a:solidFill>
              </a:rPr>
              <a:t>CAUSE</a:t>
            </a:r>
          </a:p>
        </p:txBody>
      </p:sp>
      <p:sp>
        <p:nvSpPr>
          <p:cNvPr id="56" name="Rectangle: Rounded Corners 55">
            <a:extLst>
              <a:ext uri="{FF2B5EF4-FFF2-40B4-BE49-F238E27FC236}">
                <a16:creationId xmlns:a16="http://schemas.microsoft.com/office/drawing/2014/main" id="{9EEF4C49-DD64-47F0-B88B-2ED392A4D4B8}"/>
              </a:ext>
            </a:extLst>
          </p:cNvPr>
          <p:cNvSpPr/>
          <p:nvPr/>
        </p:nvSpPr>
        <p:spPr>
          <a:xfrm>
            <a:off x="1005335" y="3046740"/>
            <a:ext cx="1894368" cy="346955"/>
          </a:xfrm>
          <a:prstGeom prst="roundRect">
            <a:avLst/>
          </a:prstGeom>
          <a:ln/>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0" tIns="48601" rIns="365760" bIns="48601" numCol="1" spcCol="0" rtlCol="0" fromWordArt="0" anchor="ctr" anchorCtr="0" forceAA="0" compatLnSpc="1">
            <a:prstTxWarp prst="textNoShape">
              <a:avLst/>
            </a:prstTxWarp>
            <a:noAutofit/>
          </a:bodyPr>
          <a:lstStyle/>
          <a:p>
            <a:pPr marL="377984" algn="ctr"/>
            <a:r>
              <a:rPr lang="en-GB" sz="1400">
                <a:solidFill>
                  <a:schemeClr val="bg1"/>
                </a:solidFill>
              </a:rPr>
              <a:t>CAUSE</a:t>
            </a:r>
          </a:p>
        </p:txBody>
      </p:sp>
      <p:sp>
        <p:nvSpPr>
          <p:cNvPr id="57" name="Rectangle: Rounded Corners 56">
            <a:extLst>
              <a:ext uri="{FF2B5EF4-FFF2-40B4-BE49-F238E27FC236}">
                <a16:creationId xmlns:a16="http://schemas.microsoft.com/office/drawing/2014/main" id="{5ABB990F-DBE3-428C-8981-B3E0FF8AD160}"/>
              </a:ext>
            </a:extLst>
          </p:cNvPr>
          <p:cNvSpPr/>
          <p:nvPr/>
        </p:nvSpPr>
        <p:spPr>
          <a:xfrm>
            <a:off x="1005335" y="3683314"/>
            <a:ext cx="1894368" cy="346955"/>
          </a:xfrm>
          <a:prstGeom prst="roundRect">
            <a:avLst/>
          </a:prstGeom>
          <a:ln/>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0" tIns="48601" rIns="365760" bIns="48601" numCol="1" spcCol="0" rtlCol="0" fromWordArt="0" anchor="ctr" anchorCtr="0" forceAA="0" compatLnSpc="1">
            <a:prstTxWarp prst="textNoShape">
              <a:avLst/>
            </a:prstTxWarp>
            <a:noAutofit/>
          </a:bodyPr>
          <a:lstStyle/>
          <a:p>
            <a:pPr marL="377984" algn="ctr"/>
            <a:r>
              <a:rPr lang="en-GB" sz="1400">
                <a:solidFill>
                  <a:schemeClr val="bg1"/>
                </a:solidFill>
              </a:rPr>
              <a:t>CAUSE</a:t>
            </a:r>
          </a:p>
        </p:txBody>
      </p:sp>
      <p:sp>
        <p:nvSpPr>
          <p:cNvPr id="58" name="Rectangle: Rounded Corners 57">
            <a:extLst>
              <a:ext uri="{FF2B5EF4-FFF2-40B4-BE49-F238E27FC236}">
                <a16:creationId xmlns:a16="http://schemas.microsoft.com/office/drawing/2014/main" id="{42C41996-3D11-45B7-89F5-0E43F52EE7DF}"/>
              </a:ext>
            </a:extLst>
          </p:cNvPr>
          <p:cNvSpPr/>
          <p:nvPr/>
        </p:nvSpPr>
        <p:spPr>
          <a:xfrm>
            <a:off x="1005335" y="4319887"/>
            <a:ext cx="1894368" cy="346955"/>
          </a:xfrm>
          <a:prstGeom prst="roundRect">
            <a:avLst/>
          </a:prstGeom>
          <a:ln/>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0" tIns="48601" rIns="365760" bIns="48601" numCol="1" spcCol="0" rtlCol="0" fromWordArt="0" anchor="ctr" anchorCtr="0" forceAA="0" compatLnSpc="1">
            <a:prstTxWarp prst="textNoShape">
              <a:avLst/>
            </a:prstTxWarp>
            <a:noAutofit/>
          </a:bodyPr>
          <a:lstStyle/>
          <a:p>
            <a:pPr marL="377984" algn="ctr"/>
            <a:r>
              <a:rPr lang="en-GB" sz="1400">
                <a:solidFill>
                  <a:schemeClr val="bg1"/>
                </a:solidFill>
              </a:rPr>
              <a:t>CAUSE</a:t>
            </a:r>
          </a:p>
        </p:txBody>
      </p:sp>
      <p:sp>
        <p:nvSpPr>
          <p:cNvPr id="59" name="Rectangle 58">
            <a:extLst>
              <a:ext uri="{FF2B5EF4-FFF2-40B4-BE49-F238E27FC236}">
                <a16:creationId xmlns:a16="http://schemas.microsoft.com/office/drawing/2014/main" id="{92DDD571-894E-44AA-9D1E-BE4A4878E284}"/>
              </a:ext>
            </a:extLst>
          </p:cNvPr>
          <p:cNvSpPr/>
          <p:nvPr/>
        </p:nvSpPr>
        <p:spPr>
          <a:xfrm>
            <a:off x="4111102" y="3207435"/>
            <a:ext cx="1279919" cy="514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91344" tIns="191344" rIns="190800" bIns="191344" rtlCol="0" anchor="t" anchorCtr="0"/>
          <a:lstStyle/>
          <a:p>
            <a:pPr algn="ctr"/>
            <a:r>
              <a:rPr lang="en-US" sz="1600" b="1">
                <a:solidFill>
                  <a:schemeClr val="tx1"/>
                </a:solidFill>
              </a:rPr>
              <a:t>Risk Event</a:t>
            </a:r>
          </a:p>
          <a:p>
            <a:pPr algn="ctr"/>
            <a:endParaRPr lang="en-US" sz="1600">
              <a:solidFill>
                <a:schemeClr val="tx1"/>
              </a:solidFill>
            </a:endParaRPr>
          </a:p>
        </p:txBody>
      </p:sp>
      <p:sp>
        <p:nvSpPr>
          <p:cNvPr id="60" name="Flowchart: Off-page Connector 59">
            <a:extLst>
              <a:ext uri="{FF2B5EF4-FFF2-40B4-BE49-F238E27FC236}">
                <a16:creationId xmlns:a16="http://schemas.microsoft.com/office/drawing/2014/main" id="{45872785-25BF-4EDD-A983-902CE0DE3324}"/>
              </a:ext>
            </a:extLst>
          </p:cNvPr>
          <p:cNvSpPr/>
          <p:nvPr/>
        </p:nvSpPr>
        <p:spPr>
          <a:xfrm>
            <a:off x="4111102" y="2018227"/>
            <a:ext cx="1129638" cy="513631"/>
          </a:xfrm>
          <a:prstGeom prst="flowChartOffpageConnector">
            <a:avLst/>
          </a:prstGeom>
          <a:solidFill>
            <a:schemeClr val="bg1">
              <a:lumMod val="85000"/>
            </a:schemeClr>
          </a:solidFill>
          <a:ln>
            <a:solidFill>
              <a:srgbClr val="E2E2E2"/>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a:solidFill>
                <a:schemeClr val="tx1"/>
              </a:solidFill>
            </a:endParaRPr>
          </a:p>
        </p:txBody>
      </p:sp>
      <p:sp>
        <p:nvSpPr>
          <p:cNvPr id="61" name="Rectangle 60">
            <a:extLst>
              <a:ext uri="{FF2B5EF4-FFF2-40B4-BE49-F238E27FC236}">
                <a16:creationId xmlns:a16="http://schemas.microsoft.com/office/drawing/2014/main" id="{1E4DD490-A853-4463-BCAF-F9A2E21385D4}"/>
              </a:ext>
            </a:extLst>
          </p:cNvPr>
          <p:cNvSpPr/>
          <p:nvPr/>
        </p:nvSpPr>
        <p:spPr>
          <a:xfrm>
            <a:off x="4035961" y="1963115"/>
            <a:ext cx="1279919" cy="514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91344" tIns="191344" rIns="190800" bIns="191344" rtlCol="0" anchor="t" anchorCtr="0"/>
          <a:lstStyle/>
          <a:p>
            <a:pPr algn="ctr"/>
            <a:r>
              <a:rPr lang="en-US" sz="1600" b="1">
                <a:solidFill>
                  <a:schemeClr val="tx1"/>
                </a:solidFill>
              </a:rPr>
              <a:t>HAZARD</a:t>
            </a:r>
            <a:endParaRPr lang="en-US" sz="1600">
              <a:solidFill>
                <a:schemeClr val="tx1"/>
              </a:solidFill>
            </a:endParaRPr>
          </a:p>
        </p:txBody>
      </p:sp>
      <p:sp>
        <p:nvSpPr>
          <p:cNvPr id="62" name="Oval 61">
            <a:extLst>
              <a:ext uri="{FF2B5EF4-FFF2-40B4-BE49-F238E27FC236}">
                <a16:creationId xmlns:a16="http://schemas.microsoft.com/office/drawing/2014/main" id="{4AB139E3-1F5A-4E2B-ABDB-967AE1A14A74}"/>
              </a:ext>
            </a:extLst>
          </p:cNvPr>
          <p:cNvSpPr/>
          <p:nvPr/>
        </p:nvSpPr>
        <p:spPr>
          <a:xfrm>
            <a:off x="2628353" y="2241088"/>
            <a:ext cx="338554" cy="338554"/>
          </a:xfrm>
          <a:prstGeom prst="ellipse">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IN" sz="1600">
                <a:solidFill>
                  <a:schemeClr val="tx1"/>
                </a:solidFill>
              </a:rPr>
              <a:t>+</a:t>
            </a:r>
          </a:p>
        </p:txBody>
      </p:sp>
      <p:sp>
        <p:nvSpPr>
          <p:cNvPr id="63" name="Oval 62">
            <a:extLst>
              <a:ext uri="{FF2B5EF4-FFF2-40B4-BE49-F238E27FC236}">
                <a16:creationId xmlns:a16="http://schemas.microsoft.com/office/drawing/2014/main" id="{7B22388F-B254-4E89-A830-15DC37FC5925}"/>
              </a:ext>
            </a:extLst>
          </p:cNvPr>
          <p:cNvSpPr/>
          <p:nvPr/>
        </p:nvSpPr>
        <p:spPr>
          <a:xfrm>
            <a:off x="2628353" y="2935822"/>
            <a:ext cx="338554" cy="338554"/>
          </a:xfrm>
          <a:prstGeom prst="ellipse">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IN" sz="1600">
                <a:solidFill>
                  <a:schemeClr val="tx1"/>
                </a:solidFill>
              </a:rPr>
              <a:t>+</a:t>
            </a:r>
          </a:p>
        </p:txBody>
      </p:sp>
      <p:sp>
        <p:nvSpPr>
          <p:cNvPr id="64" name="Oval 63">
            <a:extLst>
              <a:ext uri="{FF2B5EF4-FFF2-40B4-BE49-F238E27FC236}">
                <a16:creationId xmlns:a16="http://schemas.microsoft.com/office/drawing/2014/main" id="{DA15FBEA-DB48-4AF2-A5E8-374D169FE14D}"/>
              </a:ext>
            </a:extLst>
          </p:cNvPr>
          <p:cNvSpPr/>
          <p:nvPr/>
        </p:nvSpPr>
        <p:spPr>
          <a:xfrm>
            <a:off x="8120663" y="3563994"/>
            <a:ext cx="338554" cy="338554"/>
          </a:xfrm>
          <a:prstGeom prst="ellipse">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IN" sz="1600">
                <a:solidFill>
                  <a:schemeClr val="tx1"/>
                </a:solidFill>
              </a:rPr>
              <a:t>+</a:t>
            </a:r>
          </a:p>
        </p:txBody>
      </p:sp>
      <p:sp>
        <p:nvSpPr>
          <p:cNvPr id="65" name="Oval 64">
            <a:extLst>
              <a:ext uri="{FF2B5EF4-FFF2-40B4-BE49-F238E27FC236}">
                <a16:creationId xmlns:a16="http://schemas.microsoft.com/office/drawing/2014/main" id="{048917B7-FF67-4581-8548-62E831B00C4B}"/>
              </a:ext>
            </a:extLst>
          </p:cNvPr>
          <p:cNvSpPr/>
          <p:nvPr/>
        </p:nvSpPr>
        <p:spPr>
          <a:xfrm>
            <a:off x="8120663" y="2868881"/>
            <a:ext cx="338554" cy="338554"/>
          </a:xfrm>
          <a:prstGeom prst="ellipse">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IN" sz="1600">
                <a:solidFill>
                  <a:schemeClr val="tx1"/>
                </a:solidFill>
              </a:rPr>
              <a:t>+</a:t>
            </a:r>
          </a:p>
        </p:txBody>
      </p:sp>
      <p:sp>
        <p:nvSpPr>
          <p:cNvPr id="66" name="Oval 65">
            <a:extLst>
              <a:ext uri="{FF2B5EF4-FFF2-40B4-BE49-F238E27FC236}">
                <a16:creationId xmlns:a16="http://schemas.microsoft.com/office/drawing/2014/main" id="{FB547A27-0DCE-4FC8-93F5-0FCF37850FE8}"/>
              </a:ext>
            </a:extLst>
          </p:cNvPr>
          <p:cNvSpPr/>
          <p:nvPr/>
        </p:nvSpPr>
        <p:spPr>
          <a:xfrm>
            <a:off x="8120663" y="2269058"/>
            <a:ext cx="338554" cy="338554"/>
          </a:xfrm>
          <a:prstGeom prst="ellipse">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IN" sz="1600">
                <a:solidFill>
                  <a:schemeClr val="tx1"/>
                </a:solidFill>
              </a:rPr>
              <a:t>+</a:t>
            </a:r>
          </a:p>
        </p:txBody>
      </p:sp>
      <p:sp>
        <p:nvSpPr>
          <p:cNvPr id="67" name="Oval 66">
            <a:extLst>
              <a:ext uri="{FF2B5EF4-FFF2-40B4-BE49-F238E27FC236}">
                <a16:creationId xmlns:a16="http://schemas.microsoft.com/office/drawing/2014/main" id="{896CBBD2-8F71-435B-8DFB-19BAD681646D}"/>
              </a:ext>
            </a:extLst>
          </p:cNvPr>
          <p:cNvSpPr/>
          <p:nvPr/>
        </p:nvSpPr>
        <p:spPr>
          <a:xfrm>
            <a:off x="8120663" y="4189720"/>
            <a:ext cx="338554" cy="338554"/>
          </a:xfrm>
          <a:prstGeom prst="ellipse">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IN" sz="1600">
                <a:solidFill>
                  <a:schemeClr val="tx1"/>
                </a:solidFill>
              </a:rPr>
              <a:t>+</a:t>
            </a:r>
          </a:p>
        </p:txBody>
      </p:sp>
      <p:sp>
        <p:nvSpPr>
          <p:cNvPr id="68" name="Oval 67">
            <a:extLst>
              <a:ext uri="{FF2B5EF4-FFF2-40B4-BE49-F238E27FC236}">
                <a16:creationId xmlns:a16="http://schemas.microsoft.com/office/drawing/2014/main" id="{8C385D2E-AC6A-47BF-B3D2-ABE038EFF72C}"/>
              </a:ext>
            </a:extLst>
          </p:cNvPr>
          <p:cNvSpPr/>
          <p:nvPr/>
        </p:nvSpPr>
        <p:spPr>
          <a:xfrm>
            <a:off x="5095927" y="2842189"/>
            <a:ext cx="338554" cy="338554"/>
          </a:xfrm>
          <a:prstGeom prst="ellipse">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IN" sz="1600">
                <a:solidFill>
                  <a:schemeClr val="tx1"/>
                </a:solidFill>
              </a:rPr>
              <a:t>+</a:t>
            </a:r>
          </a:p>
        </p:txBody>
      </p:sp>
      <p:sp>
        <p:nvSpPr>
          <p:cNvPr id="69" name="Oval 68">
            <a:extLst>
              <a:ext uri="{FF2B5EF4-FFF2-40B4-BE49-F238E27FC236}">
                <a16:creationId xmlns:a16="http://schemas.microsoft.com/office/drawing/2014/main" id="{CF930E09-4A7A-48A3-89E3-A6939BAE6482}"/>
              </a:ext>
            </a:extLst>
          </p:cNvPr>
          <p:cNvSpPr/>
          <p:nvPr/>
        </p:nvSpPr>
        <p:spPr>
          <a:xfrm>
            <a:off x="5095927" y="1831940"/>
            <a:ext cx="338554" cy="338554"/>
          </a:xfrm>
          <a:prstGeom prst="ellipse">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IN" sz="1600">
                <a:solidFill>
                  <a:schemeClr val="tx1"/>
                </a:solidFill>
              </a:rPr>
              <a:t>+</a:t>
            </a:r>
          </a:p>
        </p:txBody>
      </p:sp>
      <p:pic>
        <p:nvPicPr>
          <p:cNvPr id="70" name="Picture 69" descr="A close up of a womans face&#10;&#10;Description automatically generated">
            <a:extLst>
              <a:ext uri="{FF2B5EF4-FFF2-40B4-BE49-F238E27FC236}">
                <a16:creationId xmlns:a16="http://schemas.microsoft.com/office/drawing/2014/main" id="{F7500401-30DA-4331-8BA8-0784E295B335}"/>
              </a:ext>
            </a:extLst>
          </p:cNvPr>
          <p:cNvPicPr>
            <a:picLocks noChangeAspect="1"/>
          </p:cNvPicPr>
          <p:nvPr/>
        </p:nvPicPr>
        <p:blipFill rotWithShape="1">
          <a:blip r:embed="rId4">
            <a:extLst>
              <a:ext uri="{28A0092B-C50C-407E-A947-70E740481C1C}">
                <a14:useLocalDpi xmlns:a14="http://schemas.microsoft.com/office/drawing/2010/main" val="0"/>
              </a:ext>
            </a:extLst>
          </a:blip>
          <a:srcRect t="-1" r="63665" b="-43721"/>
          <a:stretch/>
        </p:blipFill>
        <p:spPr>
          <a:xfrm>
            <a:off x="7646660" y="5054957"/>
            <a:ext cx="2059935" cy="307777"/>
          </a:xfrm>
          <a:prstGeom prst="rect">
            <a:avLst/>
          </a:prstGeom>
        </p:spPr>
      </p:pic>
      <p:pic>
        <p:nvPicPr>
          <p:cNvPr id="71" name="Picture 70" descr="A close up of a womans face&#10;&#10;Description automatically generated">
            <a:extLst>
              <a:ext uri="{FF2B5EF4-FFF2-40B4-BE49-F238E27FC236}">
                <a16:creationId xmlns:a16="http://schemas.microsoft.com/office/drawing/2014/main" id="{A9C0B730-FBB1-4C47-9B36-1503DA08B6AC}"/>
              </a:ext>
            </a:extLst>
          </p:cNvPr>
          <p:cNvPicPr>
            <a:picLocks noChangeAspect="1"/>
          </p:cNvPicPr>
          <p:nvPr/>
        </p:nvPicPr>
        <p:blipFill rotWithShape="1">
          <a:blip r:embed="rId4">
            <a:extLst>
              <a:ext uri="{28A0092B-C50C-407E-A947-70E740481C1C}">
                <a14:useLocalDpi xmlns:a14="http://schemas.microsoft.com/office/drawing/2010/main" val="0"/>
              </a:ext>
            </a:extLst>
          </a:blip>
          <a:srcRect t="-1" r="63665" b="-43721"/>
          <a:stretch/>
        </p:blipFill>
        <p:spPr>
          <a:xfrm>
            <a:off x="-24633" y="5046414"/>
            <a:ext cx="2059935" cy="307777"/>
          </a:xfrm>
          <a:prstGeom prst="rect">
            <a:avLst/>
          </a:prstGeom>
        </p:spPr>
      </p:pic>
      <p:grpSp>
        <p:nvGrpSpPr>
          <p:cNvPr id="72" name="Group 71">
            <a:extLst>
              <a:ext uri="{FF2B5EF4-FFF2-40B4-BE49-F238E27FC236}">
                <a16:creationId xmlns:a16="http://schemas.microsoft.com/office/drawing/2014/main" id="{62AE548D-E137-48B3-94AC-FE257C87EB4D}"/>
              </a:ext>
            </a:extLst>
          </p:cNvPr>
          <p:cNvGrpSpPr/>
          <p:nvPr/>
        </p:nvGrpSpPr>
        <p:grpSpPr>
          <a:xfrm>
            <a:off x="1730337" y="1430630"/>
            <a:ext cx="6097138" cy="466222"/>
            <a:chOff x="1730337" y="1430630"/>
            <a:chExt cx="6097138" cy="466222"/>
          </a:xfrm>
        </p:grpSpPr>
        <p:pic>
          <p:nvPicPr>
            <p:cNvPr id="73" name="Graphic 72" descr="Warning">
              <a:extLst>
                <a:ext uri="{FF2B5EF4-FFF2-40B4-BE49-F238E27FC236}">
                  <a16:creationId xmlns:a16="http://schemas.microsoft.com/office/drawing/2014/main" id="{D3DDC142-3296-4C32-A455-ABE01839A2F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730337" y="1430630"/>
              <a:ext cx="466222" cy="466222"/>
            </a:xfrm>
            <a:prstGeom prst="rect">
              <a:avLst/>
            </a:prstGeom>
          </p:spPr>
        </p:pic>
        <p:sp>
          <p:nvSpPr>
            <p:cNvPr id="74" name="Oval 73">
              <a:extLst>
                <a:ext uri="{FF2B5EF4-FFF2-40B4-BE49-F238E27FC236}">
                  <a16:creationId xmlns:a16="http://schemas.microsoft.com/office/drawing/2014/main" id="{B32584D6-2054-4B62-9913-D2AB8D0270B2}"/>
                </a:ext>
              </a:extLst>
            </p:cNvPr>
            <p:cNvSpPr/>
            <p:nvPr/>
          </p:nvSpPr>
          <p:spPr>
            <a:xfrm>
              <a:off x="6977575" y="1589649"/>
              <a:ext cx="182880" cy="18288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a:solidFill>
                  <a:schemeClr val="tx1"/>
                </a:solidFill>
              </a:endParaRPr>
            </a:p>
          </p:txBody>
        </p:sp>
        <p:sp>
          <p:nvSpPr>
            <p:cNvPr id="75" name="Oval 74">
              <a:extLst>
                <a:ext uri="{FF2B5EF4-FFF2-40B4-BE49-F238E27FC236}">
                  <a16:creationId xmlns:a16="http://schemas.microsoft.com/office/drawing/2014/main" id="{A6AFA142-EECC-4770-AE39-EE0CBD77A04A}"/>
                </a:ext>
              </a:extLst>
            </p:cNvPr>
            <p:cNvSpPr/>
            <p:nvPr/>
          </p:nvSpPr>
          <p:spPr>
            <a:xfrm>
              <a:off x="7310112" y="1589649"/>
              <a:ext cx="182880" cy="18288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a:solidFill>
                  <a:schemeClr val="tx1"/>
                </a:solidFill>
              </a:endParaRPr>
            </a:p>
          </p:txBody>
        </p:sp>
        <p:sp>
          <p:nvSpPr>
            <p:cNvPr id="76" name="Oval 75">
              <a:extLst>
                <a:ext uri="{FF2B5EF4-FFF2-40B4-BE49-F238E27FC236}">
                  <a16:creationId xmlns:a16="http://schemas.microsoft.com/office/drawing/2014/main" id="{061AAE1E-F66F-44A6-9327-569CB95FAB11}"/>
                </a:ext>
              </a:extLst>
            </p:cNvPr>
            <p:cNvSpPr/>
            <p:nvPr/>
          </p:nvSpPr>
          <p:spPr>
            <a:xfrm>
              <a:off x="7644595" y="1589649"/>
              <a:ext cx="182880" cy="1828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a:solidFill>
                  <a:schemeClr val="tx1"/>
                </a:solidFill>
              </a:endParaRPr>
            </a:p>
          </p:txBody>
        </p:sp>
        <p:cxnSp>
          <p:nvCxnSpPr>
            <p:cNvPr id="77" name="Straight Connector 76">
              <a:extLst>
                <a:ext uri="{FF2B5EF4-FFF2-40B4-BE49-F238E27FC236}">
                  <a16:creationId xmlns:a16="http://schemas.microsoft.com/office/drawing/2014/main" id="{BF681E6C-8CAC-4A62-9752-5FD8A2C0A321}"/>
                </a:ext>
              </a:extLst>
            </p:cNvPr>
            <p:cNvCxnSpPr>
              <a:cxnSpLocks/>
            </p:cNvCxnSpPr>
            <p:nvPr/>
          </p:nvCxnSpPr>
          <p:spPr>
            <a:xfrm>
              <a:off x="2180236" y="1678125"/>
              <a:ext cx="4684799"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Tree>
    <p:extLst>
      <p:ext uri="{BB962C8B-B14F-4D97-AF65-F5344CB8AC3E}">
        <p14:creationId xmlns:p14="http://schemas.microsoft.com/office/powerpoint/2010/main" val="186046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&lt;include graphic notes here&gt;</a:t>
            </a:r>
          </a:p>
        </p:txBody>
      </p:sp>
      <p:sp>
        <p:nvSpPr>
          <p:cNvPr id="20" name="Rectangle 19">
            <a:extLst>
              <a:ext uri="{FF2B5EF4-FFF2-40B4-BE49-F238E27FC236}">
                <a16:creationId xmlns:a16="http://schemas.microsoft.com/office/drawing/2014/main" id="{F147415D-E16C-445C-9A1D-C2D143C1E294}"/>
              </a:ext>
            </a:extLst>
          </p:cNvPr>
          <p:cNvSpPr/>
          <p:nvPr/>
        </p:nvSpPr>
        <p:spPr>
          <a:xfrm>
            <a:off x="660880" y="980102"/>
            <a:ext cx="8259329" cy="102857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91344" tIns="191344" rIns="191344" bIns="191344" rtlCol="0" anchor="t" anchorCtr="0"/>
          <a:lstStyle/>
          <a:p>
            <a:r>
              <a:rPr lang="en-IN" sz="1600" b="1" dirty="0">
                <a:solidFill>
                  <a:schemeClr val="tx1"/>
                </a:solidFill>
              </a:rPr>
              <a:t>Cause</a:t>
            </a:r>
          </a:p>
          <a:p>
            <a:r>
              <a:rPr lang="en-IN" sz="1600" b="1" dirty="0">
                <a:solidFill>
                  <a:schemeClr val="tx1"/>
                </a:solidFill>
              </a:rPr>
              <a:t>Label 1</a:t>
            </a:r>
          </a:p>
          <a:p>
            <a:r>
              <a:rPr lang="en-IN" sz="1600" b="1" dirty="0">
                <a:solidFill>
                  <a:schemeClr val="tx1"/>
                </a:solidFill>
              </a:rPr>
              <a:t>Label 2</a:t>
            </a:r>
          </a:p>
        </p:txBody>
      </p:sp>
      <p:sp>
        <p:nvSpPr>
          <p:cNvPr id="22" name="Rectangle 21">
            <a:extLst>
              <a:ext uri="{FF2B5EF4-FFF2-40B4-BE49-F238E27FC236}">
                <a16:creationId xmlns:a16="http://schemas.microsoft.com/office/drawing/2014/main" id="{E7E5BEF7-1759-4254-BEBB-7571E487C4E8}"/>
              </a:ext>
            </a:extLst>
          </p:cNvPr>
          <p:cNvSpPr/>
          <p:nvPr/>
        </p:nvSpPr>
        <p:spPr>
          <a:xfrm>
            <a:off x="663378" y="2411300"/>
            <a:ext cx="8259329" cy="102857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91344" tIns="191344" rIns="191344" bIns="191344" rtlCol="0" anchor="t" anchorCtr="0"/>
          <a:lstStyle/>
          <a:p>
            <a:r>
              <a:rPr lang="en-IN" sz="1600" b="1" dirty="0">
                <a:solidFill>
                  <a:schemeClr val="tx1"/>
                </a:solidFill>
              </a:rPr>
              <a:t>Consequence</a:t>
            </a:r>
          </a:p>
          <a:p>
            <a:r>
              <a:rPr lang="en-IN" sz="1600" b="1" dirty="0">
                <a:solidFill>
                  <a:schemeClr val="tx1"/>
                </a:solidFill>
              </a:rPr>
              <a:t>Label 1</a:t>
            </a:r>
          </a:p>
          <a:p>
            <a:r>
              <a:rPr lang="en-IN" sz="1600" b="1" dirty="0">
                <a:solidFill>
                  <a:schemeClr val="tx1"/>
                </a:solidFill>
              </a:rPr>
              <a:t>Label 2</a:t>
            </a:r>
          </a:p>
        </p:txBody>
      </p:sp>
      <p:sp>
        <p:nvSpPr>
          <p:cNvPr id="12" name="Rectangle 11">
            <a:extLst>
              <a:ext uri="{FF2B5EF4-FFF2-40B4-BE49-F238E27FC236}">
                <a16:creationId xmlns:a16="http://schemas.microsoft.com/office/drawing/2014/main" id="{723420E3-83DC-44FB-A634-A2F0E72E5114}"/>
              </a:ext>
            </a:extLst>
          </p:cNvPr>
          <p:cNvSpPr/>
          <p:nvPr/>
        </p:nvSpPr>
        <p:spPr>
          <a:xfrm>
            <a:off x="660880" y="4182830"/>
            <a:ext cx="1973119" cy="449444"/>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b="1">
                <a:solidFill>
                  <a:schemeClr val="tx1"/>
                </a:solidFill>
              </a:rPr>
              <a:t>YES, I AM</a:t>
            </a:r>
          </a:p>
        </p:txBody>
      </p:sp>
      <p:sp>
        <p:nvSpPr>
          <p:cNvPr id="13" name="Rectangle 12">
            <a:extLst>
              <a:ext uri="{FF2B5EF4-FFF2-40B4-BE49-F238E27FC236}">
                <a16:creationId xmlns:a16="http://schemas.microsoft.com/office/drawing/2014/main" id="{DA23970C-7BDF-4BF5-9149-E358F150093D}"/>
              </a:ext>
            </a:extLst>
          </p:cNvPr>
          <p:cNvSpPr/>
          <p:nvPr/>
        </p:nvSpPr>
        <p:spPr>
          <a:xfrm>
            <a:off x="2762633" y="4182830"/>
            <a:ext cx="2440049" cy="449444"/>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b="1">
                <a:solidFill>
                  <a:schemeClr val="tx1"/>
                </a:solidFill>
              </a:rPr>
              <a:t>NO, REVIEW SCENARIO</a:t>
            </a:r>
          </a:p>
        </p:txBody>
      </p:sp>
      <p:sp>
        <p:nvSpPr>
          <p:cNvPr id="15" name="Rectangle 14">
            <a:extLst>
              <a:ext uri="{FF2B5EF4-FFF2-40B4-BE49-F238E27FC236}">
                <a16:creationId xmlns:a16="http://schemas.microsoft.com/office/drawing/2014/main" id="{7A2E20BF-1448-4B26-BCF8-DC338D9B75C9}"/>
              </a:ext>
            </a:extLst>
          </p:cNvPr>
          <p:cNvSpPr/>
          <p:nvPr/>
        </p:nvSpPr>
        <p:spPr>
          <a:xfrm>
            <a:off x="105836" y="3548419"/>
            <a:ext cx="4230946" cy="688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91344" tIns="191344" rIns="190800" bIns="191344" rtlCol="0" anchor="t" anchorCtr="0"/>
          <a:lstStyle/>
          <a:p>
            <a:pPr algn="ctr"/>
            <a:r>
              <a:rPr lang="en-US" b="1" dirty="0">
                <a:solidFill>
                  <a:schemeClr val="tx1"/>
                </a:solidFill>
              </a:rPr>
              <a:t>Are you ready for the challenge?</a:t>
            </a:r>
            <a:endParaRPr lang="en-US" dirty="0">
              <a:solidFill>
                <a:schemeClr val="tx1"/>
              </a:solidFill>
            </a:endParaRPr>
          </a:p>
        </p:txBody>
      </p:sp>
    </p:spTree>
    <p:extLst>
      <p:ext uri="{BB962C8B-B14F-4D97-AF65-F5344CB8AC3E}">
        <p14:creationId xmlns:p14="http://schemas.microsoft.com/office/powerpoint/2010/main" val="2285015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&lt;include graphic notes here&gt;</a:t>
            </a:r>
          </a:p>
        </p:txBody>
      </p:sp>
      <p:sp>
        <p:nvSpPr>
          <p:cNvPr id="6" name="Rectangle 5">
            <a:extLst>
              <a:ext uri="{FF2B5EF4-FFF2-40B4-BE49-F238E27FC236}">
                <a16:creationId xmlns:a16="http://schemas.microsoft.com/office/drawing/2014/main" id="{127B4235-2C05-4E79-9E69-6E7D1555CB99}"/>
              </a:ext>
            </a:extLst>
          </p:cNvPr>
          <p:cNvSpPr/>
          <p:nvPr/>
        </p:nvSpPr>
        <p:spPr>
          <a:xfrm>
            <a:off x="7996683" y="5273001"/>
            <a:ext cx="1472856" cy="449444"/>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b="1">
                <a:solidFill>
                  <a:schemeClr val="tx1"/>
                </a:solidFill>
              </a:rPr>
              <a:t>FEEDBACK</a:t>
            </a:r>
          </a:p>
        </p:txBody>
      </p:sp>
      <p:sp>
        <p:nvSpPr>
          <p:cNvPr id="8" name="Isosceles Triangle 7">
            <a:extLst>
              <a:ext uri="{FF2B5EF4-FFF2-40B4-BE49-F238E27FC236}">
                <a16:creationId xmlns:a16="http://schemas.microsoft.com/office/drawing/2014/main" id="{09AF5785-B624-4320-ACC7-F783C079E03D}"/>
              </a:ext>
            </a:extLst>
          </p:cNvPr>
          <p:cNvSpPr/>
          <p:nvPr/>
        </p:nvSpPr>
        <p:spPr>
          <a:xfrm rot="16200000">
            <a:off x="5038346" y="2019110"/>
            <a:ext cx="2462605" cy="3067310"/>
          </a:xfrm>
          <a:prstGeom prs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a:solidFill>
                <a:schemeClr val="tx1"/>
              </a:solidFill>
            </a:endParaRPr>
          </a:p>
        </p:txBody>
      </p:sp>
      <p:sp>
        <p:nvSpPr>
          <p:cNvPr id="10" name="Rectangle 9">
            <a:extLst>
              <a:ext uri="{FF2B5EF4-FFF2-40B4-BE49-F238E27FC236}">
                <a16:creationId xmlns:a16="http://schemas.microsoft.com/office/drawing/2014/main" id="{14AFF4ED-5056-49BB-B83B-E7847079EE1D}"/>
              </a:ext>
            </a:extLst>
          </p:cNvPr>
          <p:cNvSpPr/>
          <p:nvPr/>
        </p:nvSpPr>
        <p:spPr>
          <a:xfrm>
            <a:off x="466327" y="2883782"/>
            <a:ext cx="1355229" cy="140037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r>
              <a:rPr lang="en-US" sz="1600">
                <a:solidFill>
                  <a:schemeClr val="tx1"/>
                </a:solidFill>
              </a:rPr>
              <a:t>Couldn’t see the pathway clearly</a:t>
            </a:r>
          </a:p>
          <a:p>
            <a:endParaRPr lang="en-US" sz="1600">
              <a:solidFill>
                <a:schemeClr val="tx1"/>
              </a:solidFill>
            </a:endParaRPr>
          </a:p>
          <a:p>
            <a:endParaRPr lang="en-US" sz="1600">
              <a:solidFill>
                <a:schemeClr val="tx1"/>
              </a:solidFill>
            </a:endParaRPr>
          </a:p>
        </p:txBody>
      </p:sp>
      <p:sp>
        <p:nvSpPr>
          <p:cNvPr id="12" name="Isosceles Triangle 11">
            <a:extLst>
              <a:ext uri="{FF2B5EF4-FFF2-40B4-BE49-F238E27FC236}">
                <a16:creationId xmlns:a16="http://schemas.microsoft.com/office/drawing/2014/main" id="{730373DD-DB49-45E5-BCB7-69AD10AEE9D0}"/>
              </a:ext>
            </a:extLst>
          </p:cNvPr>
          <p:cNvSpPr/>
          <p:nvPr/>
        </p:nvSpPr>
        <p:spPr>
          <a:xfrm rot="5400000">
            <a:off x="2171767" y="1985006"/>
            <a:ext cx="2462605" cy="3067310"/>
          </a:xfrm>
          <a:prstGeom prs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a:solidFill>
                <a:schemeClr val="tx1"/>
              </a:solidFill>
            </a:endParaRPr>
          </a:p>
        </p:txBody>
      </p:sp>
      <p:sp>
        <p:nvSpPr>
          <p:cNvPr id="13" name="Oval 12">
            <a:extLst>
              <a:ext uri="{FF2B5EF4-FFF2-40B4-BE49-F238E27FC236}">
                <a16:creationId xmlns:a16="http://schemas.microsoft.com/office/drawing/2014/main" id="{96E88C1B-DBDE-4ABE-AA8E-C1A48CBE85A1}"/>
              </a:ext>
            </a:extLst>
          </p:cNvPr>
          <p:cNvSpPr/>
          <p:nvPr/>
        </p:nvSpPr>
        <p:spPr>
          <a:xfrm>
            <a:off x="3899095" y="2786285"/>
            <a:ext cx="1532961" cy="1532961"/>
          </a:xfrm>
          <a:prstGeom prst="ellipse">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a:solidFill>
                <a:schemeClr val="tx1"/>
              </a:solidFill>
            </a:endParaRPr>
          </a:p>
        </p:txBody>
      </p:sp>
      <p:sp>
        <p:nvSpPr>
          <p:cNvPr id="15" name="Rectangle 14">
            <a:extLst>
              <a:ext uri="{FF2B5EF4-FFF2-40B4-BE49-F238E27FC236}">
                <a16:creationId xmlns:a16="http://schemas.microsoft.com/office/drawing/2014/main" id="{9A1C16F7-6CD4-4232-9DB5-8958BFC2D8BA}"/>
              </a:ext>
            </a:extLst>
          </p:cNvPr>
          <p:cNvSpPr/>
          <p:nvPr/>
        </p:nvSpPr>
        <p:spPr>
          <a:xfrm>
            <a:off x="4098592" y="3072035"/>
            <a:ext cx="1177701" cy="6460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91344" tIns="191344" rIns="190800" bIns="191344" rtlCol="0" anchor="t" anchorCtr="0"/>
          <a:lstStyle/>
          <a:p>
            <a:pPr algn="ctr"/>
            <a:r>
              <a:rPr lang="en-US" sz="1400" b="1">
                <a:solidFill>
                  <a:schemeClr val="tx1"/>
                </a:solidFill>
              </a:rPr>
              <a:t>Kevin fell down the stairs</a:t>
            </a:r>
            <a:endParaRPr lang="en-US" sz="1400">
              <a:solidFill>
                <a:schemeClr val="tx1"/>
              </a:solidFill>
            </a:endParaRPr>
          </a:p>
        </p:txBody>
      </p:sp>
      <p:sp>
        <p:nvSpPr>
          <p:cNvPr id="16" name="Flowchart: Off-page Connector 15">
            <a:extLst>
              <a:ext uri="{FF2B5EF4-FFF2-40B4-BE49-F238E27FC236}">
                <a16:creationId xmlns:a16="http://schemas.microsoft.com/office/drawing/2014/main" id="{CA0BA401-3358-4B04-A005-CE46DBC6869B}"/>
              </a:ext>
            </a:extLst>
          </p:cNvPr>
          <p:cNvSpPr/>
          <p:nvPr/>
        </p:nvSpPr>
        <p:spPr>
          <a:xfrm>
            <a:off x="3600908" y="2062895"/>
            <a:ext cx="1995326" cy="646018"/>
          </a:xfrm>
          <a:prstGeom prst="flowChartOffpageConnector">
            <a:avLst/>
          </a:prstGeom>
          <a:solidFill>
            <a:schemeClr val="bg1">
              <a:lumMod val="85000"/>
            </a:schemeClr>
          </a:solidFill>
          <a:ln>
            <a:solidFill>
              <a:srgbClr val="E2E2E2"/>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a:solidFill>
                <a:schemeClr val="tx1"/>
              </a:solidFill>
            </a:endParaRPr>
          </a:p>
        </p:txBody>
      </p:sp>
      <p:sp>
        <p:nvSpPr>
          <p:cNvPr id="17" name="Rectangle 16">
            <a:extLst>
              <a:ext uri="{FF2B5EF4-FFF2-40B4-BE49-F238E27FC236}">
                <a16:creationId xmlns:a16="http://schemas.microsoft.com/office/drawing/2014/main" id="{9F6866F3-019E-4519-AAED-E42F3BB8B4E9}"/>
              </a:ext>
            </a:extLst>
          </p:cNvPr>
          <p:cNvSpPr/>
          <p:nvPr/>
        </p:nvSpPr>
        <p:spPr>
          <a:xfrm>
            <a:off x="3563236" y="1922828"/>
            <a:ext cx="2064466" cy="473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91344" tIns="191344" rIns="190800" bIns="191344" rtlCol="0" anchor="t" anchorCtr="0"/>
          <a:lstStyle/>
          <a:p>
            <a:pPr algn="ctr"/>
            <a:r>
              <a:rPr lang="en-US" sz="1400" b="1">
                <a:solidFill>
                  <a:schemeClr val="tx1"/>
                </a:solidFill>
              </a:rPr>
              <a:t>70-year-old man, admitted to hospital</a:t>
            </a:r>
            <a:endParaRPr lang="en-US" sz="1400">
              <a:solidFill>
                <a:schemeClr val="tx1"/>
              </a:solidFill>
            </a:endParaRPr>
          </a:p>
        </p:txBody>
      </p:sp>
      <p:sp>
        <p:nvSpPr>
          <p:cNvPr id="19" name="Rectangle 18">
            <a:extLst>
              <a:ext uri="{FF2B5EF4-FFF2-40B4-BE49-F238E27FC236}">
                <a16:creationId xmlns:a16="http://schemas.microsoft.com/office/drawing/2014/main" id="{D34FC644-3E01-42F0-AD20-EADDB098F6F6}"/>
              </a:ext>
            </a:extLst>
          </p:cNvPr>
          <p:cNvSpPr/>
          <p:nvPr/>
        </p:nvSpPr>
        <p:spPr>
          <a:xfrm>
            <a:off x="422515" y="2536235"/>
            <a:ext cx="1574778" cy="4228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91344" tIns="191344" rIns="191344" bIns="191344" numCol="1" spcCol="0" rtlCol="0" fromWordArt="0" anchor="ctr" anchorCtr="0" forceAA="0" compatLnSpc="1">
            <a:prstTxWarp prst="textNoShape">
              <a:avLst/>
            </a:prstTxWarp>
            <a:noAutofit/>
          </a:bodyPr>
          <a:lstStyle/>
          <a:p>
            <a:r>
              <a:rPr lang="en-IN" sz="1400" b="1">
                <a:solidFill>
                  <a:schemeClr val="tx1"/>
                </a:solidFill>
              </a:rPr>
              <a:t>CAUSE</a:t>
            </a:r>
          </a:p>
        </p:txBody>
      </p:sp>
      <p:sp>
        <p:nvSpPr>
          <p:cNvPr id="21" name="Rectangle 20">
            <a:extLst>
              <a:ext uri="{FF2B5EF4-FFF2-40B4-BE49-F238E27FC236}">
                <a16:creationId xmlns:a16="http://schemas.microsoft.com/office/drawing/2014/main" id="{1D1FC68E-B0B2-4DA9-91BF-79386FC67016}"/>
              </a:ext>
            </a:extLst>
          </p:cNvPr>
          <p:cNvSpPr/>
          <p:nvPr/>
        </p:nvSpPr>
        <p:spPr>
          <a:xfrm>
            <a:off x="7863977" y="2883782"/>
            <a:ext cx="1649374" cy="127569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r>
              <a:rPr lang="en-US" sz="1600">
                <a:solidFill>
                  <a:schemeClr val="tx1"/>
                </a:solidFill>
              </a:rPr>
              <a:t>Loss of reputation and income to the hospital</a:t>
            </a:r>
          </a:p>
        </p:txBody>
      </p:sp>
      <p:sp>
        <p:nvSpPr>
          <p:cNvPr id="23" name="Rectangle 22">
            <a:extLst>
              <a:ext uri="{FF2B5EF4-FFF2-40B4-BE49-F238E27FC236}">
                <a16:creationId xmlns:a16="http://schemas.microsoft.com/office/drawing/2014/main" id="{E8BE9C78-757C-48A0-B24B-9F305CDA922D}"/>
              </a:ext>
            </a:extLst>
          </p:cNvPr>
          <p:cNvSpPr/>
          <p:nvPr/>
        </p:nvSpPr>
        <p:spPr>
          <a:xfrm>
            <a:off x="7820165" y="2536235"/>
            <a:ext cx="1649374" cy="4228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91344" tIns="191344" rIns="191344" bIns="191344" numCol="1" spcCol="0" rtlCol="0" fromWordArt="0" anchor="ctr" anchorCtr="0" forceAA="0" compatLnSpc="1">
            <a:prstTxWarp prst="textNoShape">
              <a:avLst/>
            </a:prstTxWarp>
            <a:noAutofit/>
          </a:bodyPr>
          <a:lstStyle/>
          <a:p>
            <a:r>
              <a:rPr lang="en-IN" sz="1400" b="1">
                <a:solidFill>
                  <a:schemeClr val="tx1"/>
                </a:solidFill>
              </a:rPr>
              <a:t>CONSEQUENCE</a:t>
            </a:r>
          </a:p>
        </p:txBody>
      </p:sp>
      <p:sp>
        <p:nvSpPr>
          <p:cNvPr id="24" name="Rectangle 23">
            <a:extLst>
              <a:ext uri="{FF2B5EF4-FFF2-40B4-BE49-F238E27FC236}">
                <a16:creationId xmlns:a16="http://schemas.microsoft.com/office/drawing/2014/main" id="{0432B2C0-FFA2-42AC-990E-1D04D668C55E}"/>
              </a:ext>
            </a:extLst>
          </p:cNvPr>
          <p:cNvSpPr/>
          <p:nvPr/>
        </p:nvSpPr>
        <p:spPr>
          <a:xfrm>
            <a:off x="1769609" y="2784346"/>
            <a:ext cx="2298646" cy="4228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91344" tIns="191344" rIns="191344" bIns="191344" numCol="1" spcCol="0" rtlCol="0" fromWordArt="0" anchor="ctr" anchorCtr="0" forceAA="0" compatLnSpc="1">
            <a:prstTxWarp prst="textNoShape">
              <a:avLst/>
            </a:prstTxWarp>
            <a:noAutofit/>
          </a:bodyPr>
          <a:lstStyle/>
          <a:p>
            <a:r>
              <a:rPr lang="en-IN" sz="1200" b="1">
                <a:solidFill>
                  <a:schemeClr val="tx1"/>
                </a:solidFill>
              </a:rPr>
              <a:t>REDUCE LIKELIHOOD SCORE</a:t>
            </a:r>
          </a:p>
        </p:txBody>
      </p:sp>
      <p:sp>
        <p:nvSpPr>
          <p:cNvPr id="25" name="Rectangle 24">
            <a:extLst>
              <a:ext uri="{FF2B5EF4-FFF2-40B4-BE49-F238E27FC236}">
                <a16:creationId xmlns:a16="http://schemas.microsoft.com/office/drawing/2014/main" id="{D2D2AAC6-BFBF-4597-A33A-6D61679D77D6}"/>
              </a:ext>
            </a:extLst>
          </p:cNvPr>
          <p:cNvSpPr/>
          <p:nvPr/>
        </p:nvSpPr>
        <p:spPr>
          <a:xfrm>
            <a:off x="1769609" y="3550354"/>
            <a:ext cx="2298646" cy="4228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91344" tIns="191344" rIns="191344" bIns="191344" numCol="1" spcCol="0" rtlCol="0" fromWordArt="0" anchor="ctr" anchorCtr="0" forceAA="0" compatLnSpc="1">
            <a:prstTxWarp prst="textNoShape">
              <a:avLst/>
            </a:prstTxWarp>
            <a:noAutofit/>
          </a:bodyPr>
          <a:lstStyle/>
          <a:p>
            <a:r>
              <a:rPr lang="en-IN" sz="1200" b="1">
                <a:solidFill>
                  <a:schemeClr val="tx1"/>
                </a:solidFill>
              </a:rPr>
              <a:t>REDUCE DETECTION SCORE</a:t>
            </a:r>
          </a:p>
        </p:txBody>
      </p:sp>
      <p:sp>
        <p:nvSpPr>
          <p:cNvPr id="26" name="Rectangle 25">
            <a:extLst>
              <a:ext uri="{FF2B5EF4-FFF2-40B4-BE49-F238E27FC236}">
                <a16:creationId xmlns:a16="http://schemas.microsoft.com/office/drawing/2014/main" id="{82AA1FB8-04A5-4450-BDC0-C38859125D37}"/>
              </a:ext>
            </a:extLst>
          </p:cNvPr>
          <p:cNvSpPr/>
          <p:nvPr/>
        </p:nvSpPr>
        <p:spPr>
          <a:xfrm>
            <a:off x="5513087" y="3159978"/>
            <a:ext cx="2298646" cy="4228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91344" tIns="191344" rIns="191344" bIns="191344" numCol="1" spcCol="0" rtlCol="0" fromWordArt="0" anchor="ctr" anchorCtr="0" forceAA="0" compatLnSpc="1">
            <a:prstTxWarp prst="textNoShape">
              <a:avLst/>
            </a:prstTxWarp>
            <a:noAutofit/>
          </a:bodyPr>
          <a:lstStyle/>
          <a:p>
            <a:r>
              <a:rPr lang="en-IN" sz="1400" b="1">
                <a:solidFill>
                  <a:schemeClr val="tx1"/>
                </a:solidFill>
              </a:rPr>
              <a:t>REDUCE IMPACT SCORE</a:t>
            </a:r>
          </a:p>
        </p:txBody>
      </p:sp>
      <p:sp>
        <p:nvSpPr>
          <p:cNvPr id="27" name="Rectangle 26">
            <a:extLst>
              <a:ext uri="{FF2B5EF4-FFF2-40B4-BE49-F238E27FC236}">
                <a16:creationId xmlns:a16="http://schemas.microsoft.com/office/drawing/2014/main" id="{52F74FE1-9542-4816-94C4-9F56DA6E1936}"/>
              </a:ext>
            </a:extLst>
          </p:cNvPr>
          <p:cNvSpPr/>
          <p:nvPr/>
        </p:nvSpPr>
        <p:spPr>
          <a:xfrm>
            <a:off x="1939771" y="3134239"/>
            <a:ext cx="1907080" cy="386241"/>
          </a:xfrm>
          <a:prstGeom prst="rect">
            <a:avLst/>
          </a:prstGeom>
          <a:noFill/>
          <a:ln w="12700">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solidFill>
                <a:schemeClr val="tx1"/>
              </a:solidFill>
            </a:endParaRPr>
          </a:p>
        </p:txBody>
      </p:sp>
      <p:sp>
        <p:nvSpPr>
          <p:cNvPr id="28" name="Rectangle 27">
            <a:extLst>
              <a:ext uri="{FF2B5EF4-FFF2-40B4-BE49-F238E27FC236}">
                <a16:creationId xmlns:a16="http://schemas.microsoft.com/office/drawing/2014/main" id="{1EDDAB9D-ED0C-41E3-94EE-D5D7261214B9}"/>
              </a:ext>
            </a:extLst>
          </p:cNvPr>
          <p:cNvSpPr/>
          <p:nvPr/>
        </p:nvSpPr>
        <p:spPr>
          <a:xfrm>
            <a:off x="1939772" y="3897915"/>
            <a:ext cx="1907080" cy="386241"/>
          </a:xfrm>
          <a:prstGeom prst="rect">
            <a:avLst/>
          </a:prstGeom>
          <a:noFill/>
          <a:ln w="12700">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solidFill>
                <a:schemeClr val="tx1"/>
              </a:solidFill>
            </a:endParaRPr>
          </a:p>
        </p:txBody>
      </p:sp>
      <p:sp>
        <p:nvSpPr>
          <p:cNvPr id="29" name="Rectangle 28">
            <a:extLst>
              <a:ext uri="{FF2B5EF4-FFF2-40B4-BE49-F238E27FC236}">
                <a16:creationId xmlns:a16="http://schemas.microsoft.com/office/drawing/2014/main" id="{05959A8C-D561-4DDF-A159-506CA536EA5F}"/>
              </a:ext>
            </a:extLst>
          </p:cNvPr>
          <p:cNvSpPr/>
          <p:nvPr/>
        </p:nvSpPr>
        <p:spPr>
          <a:xfrm>
            <a:off x="5684396" y="3524932"/>
            <a:ext cx="1888104" cy="386241"/>
          </a:xfrm>
          <a:prstGeom prst="rect">
            <a:avLst/>
          </a:prstGeom>
          <a:noFill/>
          <a:ln w="12700">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a:solidFill>
                <a:schemeClr val="tx1"/>
              </a:solidFill>
            </a:endParaRPr>
          </a:p>
        </p:txBody>
      </p:sp>
      <p:sp>
        <p:nvSpPr>
          <p:cNvPr id="43" name="Rectangle 42">
            <a:extLst>
              <a:ext uri="{FF2B5EF4-FFF2-40B4-BE49-F238E27FC236}">
                <a16:creationId xmlns:a16="http://schemas.microsoft.com/office/drawing/2014/main" id="{93C48A39-90FA-4634-BAA6-3DD3DEB29A9F}"/>
              </a:ext>
            </a:extLst>
          </p:cNvPr>
          <p:cNvSpPr/>
          <p:nvPr/>
        </p:nvSpPr>
        <p:spPr>
          <a:xfrm>
            <a:off x="1857300" y="4825397"/>
            <a:ext cx="2125365" cy="4228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91344" tIns="191344" rIns="191344" bIns="191344" numCol="1" spcCol="0" rtlCol="0" fromWordArt="0" anchor="ctr" anchorCtr="0" forceAA="0" compatLnSpc="1">
            <a:prstTxWarp prst="textNoShape">
              <a:avLst/>
            </a:prstTxWarp>
            <a:noAutofit/>
          </a:bodyPr>
          <a:lstStyle/>
          <a:p>
            <a:r>
              <a:rPr lang="en-IN" sz="1400" b="1">
                <a:solidFill>
                  <a:schemeClr val="tx1"/>
                </a:solidFill>
              </a:rPr>
              <a:t>PREVENTION CONTROL</a:t>
            </a:r>
          </a:p>
        </p:txBody>
      </p:sp>
      <p:sp>
        <p:nvSpPr>
          <p:cNvPr id="44" name="Rectangle 43">
            <a:extLst>
              <a:ext uri="{FF2B5EF4-FFF2-40B4-BE49-F238E27FC236}">
                <a16:creationId xmlns:a16="http://schemas.microsoft.com/office/drawing/2014/main" id="{A70F3365-BCCB-4CB2-AF85-E2C4BCD38F63}"/>
              </a:ext>
            </a:extLst>
          </p:cNvPr>
          <p:cNvSpPr/>
          <p:nvPr/>
        </p:nvSpPr>
        <p:spPr>
          <a:xfrm>
            <a:off x="3794836" y="4825397"/>
            <a:ext cx="1320346" cy="4228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91344" tIns="191344" rIns="191344" bIns="191344" numCol="1" spcCol="0" rtlCol="0" fromWordArt="0" anchor="ctr" anchorCtr="0" forceAA="0" compatLnSpc="1">
            <a:prstTxWarp prst="textNoShape">
              <a:avLst/>
            </a:prstTxWarp>
            <a:noAutofit/>
          </a:bodyPr>
          <a:lstStyle/>
          <a:p>
            <a:r>
              <a:rPr lang="en-IN" sz="1400" b="1">
                <a:solidFill>
                  <a:schemeClr val="tx1"/>
                </a:solidFill>
              </a:rPr>
              <a:t>DETECTION</a:t>
            </a:r>
          </a:p>
        </p:txBody>
      </p:sp>
      <p:sp>
        <p:nvSpPr>
          <p:cNvPr id="45" name="Rectangle 44">
            <a:extLst>
              <a:ext uri="{FF2B5EF4-FFF2-40B4-BE49-F238E27FC236}">
                <a16:creationId xmlns:a16="http://schemas.microsoft.com/office/drawing/2014/main" id="{F12DB37F-81F2-48B3-B8D2-C3FB1F69F26A}"/>
              </a:ext>
            </a:extLst>
          </p:cNvPr>
          <p:cNvSpPr/>
          <p:nvPr/>
        </p:nvSpPr>
        <p:spPr>
          <a:xfrm>
            <a:off x="5759877" y="4825397"/>
            <a:ext cx="2274558" cy="4228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91344" tIns="191344" rIns="191344" bIns="191344" numCol="1" spcCol="0" rtlCol="0" fromWordArt="0" anchor="ctr" anchorCtr="0" forceAA="0" compatLnSpc="1">
            <a:prstTxWarp prst="textNoShape">
              <a:avLst/>
            </a:prstTxWarp>
            <a:noAutofit/>
          </a:bodyPr>
          <a:lstStyle/>
          <a:p>
            <a:r>
              <a:rPr lang="en-IN" sz="1400" b="1">
                <a:solidFill>
                  <a:schemeClr val="tx1"/>
                </a:solidFill>
              </a:rPr>
              <a:t>CONTINGENCY CONTROL</a:t>
            </a:r>
          </a:p>
        </p:txBody>
      </p:sp>
      <p:graphicFrame>
        <p:nvGraphicFramePr>
          <p:cNvPr id="46" name="Table 21">
            <a:extLst>
              <a:ext uri="{FF2B5EF4-FFF2-40B4-BE49-F238E27FC236}">
                <a16:creationId xmlns:a16="http://schemas.microsoft.com/office/drawing/2014/main" id="{93A9CF89-5A71-432E-9AF3-499299DEC630}"/>
              </a:ext>
            </a:extLst>
          </p:cNvPr>
          <p:cNvGraphicFramePr>
            <a:graphicFrameLocks noGrp="1"/>
          </p:cNvGraphicFramePr>
          <p:nvPr>
            <p:extLst>
              <p:ext uri="{D42A27DB-BD31-4B8C-83A1-F6EECF244321}">
                <p14:modId xmlns:p14="http://schemas.microsoft.com/office/powerpoint/2010/main" val="798018255"/>
              </p:ext>
            </p:extLst>
          </p:nvPr>
        </p:nvGraphicFramePr>
        <p:xfrm>
          <a:off x="1974329" y="5199799"/>
          <a:ext cx="5872905" cy="672338"/>
        </p:xfrm>
        <a:graphic>
          <a:graphicData uri="http://schemas.openxmlformats.org/drawingml/2006/table">
            <a:tbl>
              <a:tblPr firstRow="1" bandRow="1">
                <a:tableStyleId>{5940675A-B579-460E-94D1-54222C63F5DA}</a:tableStyleId>
              </a:tblPr>
              <a:tblGrid>
                <a:gridCol w="1957635">
                  <a:extLst>
                    <a:ext uri="{9D8B030D-6E8A-4147-A177-3AD203B41FA5}">
                      <a16:colId xmlns:a16="http://schemas.microsoft.com/office/drawing/2014/main" val="872204375"/>
                    </a:ext>
                  </a:extLst>
                </a:gridCol>
                <a:gridCol w="1957635">
                  <a:extLst>
                    <a:ext uri="{9D8B030D-6E8A-4147-A177-3AD203B41FA5}">
                      <a16:colId xmlns:a16="http://schemas.microsoft.com/office/drawing/2014/main" val="3292366926"/>
                    </a:ext>
                  </a:extLst>
                </a:gridCol>
                <a:gridCol w="1957635">
                  <a:extLst>
                    <a:ext uri="{9D8B030D-6E8A-4147-A177-3AD203B41FA5}">
                      <a16:colId xmlns:a16="http://schemas.microsoft.com/office/drawing/2014/main" val="3644391736"/>
                    </a:ext>
                  </a:extLst>
                </a:gridCol>
              </a:tblGrid>
              <a:tr h="307217">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8843008"/>
                  </a:ext>
                </a:extLst>
              </a:tr>
              <a:tr h="320851">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643978715"/>
                  </a:ext>
                </a:extLst>
              </a:tr>
            </a:tbl>
          </a:graphicData>
        </a:graphic>
      </p:graphicFrame>
      <p:sp>
        <p:nvSpPr>
          <p:cNvPr id="47" name="Rectangle 46">
            <a:extLst>
              <a:ext uri="{FF2B5EF4-FFF2-40B4-BE49-F238E27FC236}">
                <a16:creationId xmlns:a16="http://schemas.microsoft.com/office/drawing/2014/main" id="{0DDF396C-0177-42D7-8792-0B9FE49A7C36}"/>
              </a:ext>
            </a:extLst>
          </p:cNvPr>
          <p:cNvSpPr/>
          <p:nvPr/>
        </p:nvSpPr>
        <p:spPr>
          <a:xfrm>
            <a:off x="479736" y="5120353"/>
            <a:ext cx="1128621" cy="6562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91344" tIns="191344" rIns="191344" bIns="191344" numCol="1" spcCol="0" rtlCol="0" fromWordArt="0" anchor="ctr" anchorCtr="0" forceAA="0" compatLnSpc="1">
            <a:prstTxWarp prst="textNoShape">
              <a:avLst/>
            </a:prstTxWarp>
            <a:noAutofit/>
          </a:bodyPr>
          <a:lstStyle/>
          <a:p>
            <a:r>
              <a:rPr lang="en-IN" sz="1400" b="1">
                <a:solidFill>
                  <a:schemeClr val="tx1"/>
                </a:solidFill>
              </a:rPr>
              <a:t>DRAG OPTIONS</a:t>
            </a:r>
          </a:p>
        </p:txBody>
      </p:sp>
      <p:sp>
        <p:nvSpPr>
          <p:cNvPr id="48" name="Flowchart: Extract 47">
            <a:extLst>
              <a:ext uri="{FF2B5EF4-FFF2-40B4-BE49-F238E27FC236}">
                <a16:creationId xmlns:a16="http://schemas.microsoft.com/office/drawing/2014/main" id="{4024B215-EDFD-409F-9027-AE5F57934E14}"/>
              </a:ext>
            </a:extLst>
          </p:cNvPr>
          <p:cNvSpPr/>
          <p:nvPr/>
        </p:nvSpPr>
        <p:spPr>
          <a:xfrm rot="5400000">
            <a:off x="1516812" y="5454490"/>
            <a:ext cx="151567" cy="162955"/>
          </a:xfrm>
          <a:prstGeom prst="flowChartExtra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US" sz="1600">
              <a:solidFill>
                <a:schemeClr val="tx1"/>
              </a:solidFill>
            </a:endParaRPr>
          </a:p>
        </p:txBody>
      </p:sp>
      <p:sp>
        <p:nvSpPr>
          <p:cNvPr id="49" name="Rectangle 48">
            <a:extLst>
              <a:ext uri="{FF2B5EF4-FFF2-40B4-BE49-F238E27FC236}">
                <a16:creationId xmlns:a16="http://schemas.microsoft.com/office/drawing/2014/main" id="{19226FF4-4B53-4454-BA22-3CA6B9129792}"/>
              </a:ext>
            </a:extLst>
          </p:cNvPr>
          <p:cNvSpPr/>
          <p:nvPr/>
        </p:nvSpPr>
        <p:spPr>
          <a:xfrm>
            <a:off x="1842118" y="5161560"/>
            <a:ext cx="2315447" cy="4228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91344" tIns="191344" rIns="191344" bIns="191344" numCol="1" spcCol="0" rtlCol="0" fromWordArt="0" anchor="ctr" anchorCtr="0" forceAA="0" compatLnSpc="1">
            <a:prstTxWarp prst="textNoShape">
              <a:avLst/>
            </a:prstTxWarp>
            <a:noAutofit/>
          </a:bodyPr>
          <a:lstStyle/>
          <a:p>
            <a:r>
              <a:rPr lang="en-IN" sz="1400" b="1">
                <a:solidFill>
                  <a:schemeClr val="accent2">
                    <a:lumMod val="75000"/>
                  </a:schemeClr>
                </a:solidFill>
              </a:rPr>
              <a:t>Proper toilet placement</a:t>
            </a:r>
          </a:p>
        </p:txBody>
      </p:sp>
      <p:sp>
        <p:nvSpPr>
          <p:cNvPr id="50" name="Rectangle 49">
            <a:extLst>
              <a:ext uri="{FF2B5EF4-FFF2-40B4-BE49-F238E27FC236}">
                <a16:creationId xmlns:a16="http://schemas.microsoft.com/office/drawing/2014/main" id="{53FC44BC-02D9-4FB3-B435-410CC235F385}"/>
              </a:ext>
            </a:extLst>
          </p:cNvPr>
          <p:cNvSpPr/>
          <p:nvPr/>
        </p:nvSpPr>
        <p:spPr>
          <a:xfrm>
            <a:off x="1827434" y="5497723"/>
            <a:ext cx="2315447" cy="4228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91344" tIns="191344" rIns="191344" bIns="191344" numCol="1" spcCol="0" rtlCol="0" fromWordArt="0" anchor="ctr" anchorCtr="0" forceAA="0" compatLnSpc="1">
            <a:prstTxWarp prst="textNoShape">
              <a:avLst/>
            </a:prstTxWarp>
            <a:noAutofit/>
          </a:bodyPr>
          <a:lstStyle/>
          <a:p>
            <a:r>
              <a:rPr lang="en-IN" sz="1400" b="1">
                <a:solidFill>
                  <a:schemeClr val="accent2">
                    <a:lumMod val="75000"/>
                  </a:schemeClr>
                </a:solidFill>
              </a:rPr>
              <a:t>Hospital map </a:t>
            </a:r>
          </a:p>
        </p:txBody>
      </p:sp>
      <p:sp>
        <p:nvSpPr>
          <p:cNvPr id="51" name="Rectangle 50">
            <a:extLst>
              <a:ext uri="{FF2B5EF4-FFF2-40B4-BE49-F238E27FC236}">
                <a16:creationId xmlns:a16="http://schemas.microsoft.com/office/drawing/2014/main" id="{82FDB51B-734D-4E72-BA02-09858D32A67A}"/>
              </a:ext>
            </a:extLst>
          </p:cNvPr>
          <p:cNvSpPr/>
          <p:nvPr/>
        </p:nvSpPr>
        <p:spPr>
          <a:xfrm>
            <a:off x="3789913" y="5161560"/>
            <a:ext cx="2315447" cy="4228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91344" tIns="191344" rIns="191344" bIns="191344" numCol="1" spcCol="0" rtlCol="0" fromWordArt="0" anchor="ctr" anchorCtr="0" forceAA="0" compatLnSpc="1">
            <a:prstTxWarp prst="textNoShape">
              <a:avLst/>
            </a:prstTxWarp>
            <a:noAutofit/>
          </a:bodyPr>
          <a:lstStyle/>
          <a:p>
            <a:r>
              <a:rPr lang="en-IN" sz="1400" b="1">
                <a:solidFill>
                  <a:schemeClr val="accent2">
                    <a:lumMod val="75000"/>
                  </a:schemeClr>
                </a:solidFill>
              </a:rPr>
              <a:t>Compensatory treatment</a:t>
            </a:r>
          </a:p>
        </p:txBody>
      </p:sp>
      <p:sp>
        <p:nvSpPr>
          <p:cNvPr id="52" name="Rectangle 51">
            <a:extLst>
              <a:ext uri="{FF2B5EF4-FFF2-40B4-BE49-F238E27FC236}">
                <a16:creationId xmlns:a16="http://schemas.microsoft.com/office/drawing/2014/main" id="{E7ECDC56-D875-47A2-B51E-F757B7A8E83D}"/>
              </a:ext>
            </a:extLst>
          </p:cNvPr>
          <p:cNvSpPr/>
          <p:nvPr/>
        </p:nvSpPr>
        <p:spPr>
          <a:xfrm>
            <a:off x="3775229" y="5497723"/>
            <a:ext cx="2315447" cy="4228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91344" tIns="191344" rIns="191344" bIns="191344" numCol="1" spcCol="0" rtlCol="0" fromWordArt="0" anchor="ctr" anchorCtr="0" forceAA="0" compatLnSpc="1">
            <a:prstTxWarp prst="textNoShape">
              <a:avLst/>
            </a:prstTxWarp>
            <a:noAutofit/>
          </a:bodyPr>
          <a:lstStyle/>
          <a:p>
            <a:r>
              <a:rPr lang="en-IN" sz="1400" b="1">
                <a:solidFill>
                  <a:schemeClr val="accent2">
                    <a:lumMod val="75000"/>
                  </a:schemeClr>
                </a:solidFill>
              </a:rPr>
              <a:t>Surveillance system </a:t>
            </a:r>
          </a:p>
        </p:txBody>
      </p:sp>
      <p:sp>
        <p:nvSpPr>
          <p:cNvPr id="53" name="Rectangle 52">
            <a:extLst>
              <a:ext uri="{FF2B5EF4-FFF2-40B4-BE49-F238E27FC236}">
                <a16:creationId xmlns:a16="http://schemas.microsoft.com/office/drawing/2014/main" id="{849E29CE-1412-409D-885F-4D80233D8321}"/>
              </a:ext>
            </a:extLst>
          </p:cNvPr>
          <p:cNvSpPr/>
          <p:nvPr/>
        </p:nvSpPr>
        <p:spPr>
          <a:xfrm>
            <a:off x="5765003" y="5161560"/>
            <a:ext cx="2315447" cy="4228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91344" tIns="191344" rIns="191344" bIns="191344" numCol="1" spcCol="0" rtlCol="0" fromWordArt="0" anchor="ctr" anchorCtr="0" forceAA="0" compatLnSpc="1">
            <a:prstTxWarp prst="textNoShape">
              <a:avLst/>
            </a:prstTxWarp>
            <a:noAutofit/>
          </a:bodyPr>
          <a:lstStyle/>
          <a:p>
            <a:r>
              <a:rPr lang="en-IN" sz="1400" b="1">
                <a:solidFill>
                  <a:schemeClr val="accent2">
                    <a:lumMod val="75000"/>
                  </a:schemeClr>
                </a:solidFill>
              </a:rPr>
              <a:t>Financial compensation</a:t>
            </a:r>
          </a:p>
        </p:txBody>
      </p:sp>
      <p:sp>
        <p:nvSpPr>
          <p:cNvPr id="54" name="Rectangle 53">
            <a:extLst>
              <a:ext uri="{FF2B5EF4-FFF2-40B4-BE49-F238E27FC236}">
                <a16:creationId xmlns:a16="http://schemas.microsoft.com/office/drawing/2014/main" id="{23E0142A-A6FE-42D6-A749-6D01045FD963}"/>
              </a:ext>
            </a:extLst>
          </p:cNvPr>
          <p:cNvSpPr/>
          <p:nvPr/>
        </p:nvSpPr>
        <p:spPr>
          <a:xfrm>
            <a:off x="5750319" y="5497723"/>
            <a:ext cx="2315447" cy="4228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91344" tIns="191344" rIns="191344" bIns="191344" numCol="1" spcCol="0" rtlCol="0" fromWordArt="0" anchor="ctr" anchorCtr="0" forceAA="0" compatLnSpc="1">
            <a:prstTxWarp prst="textNoShape">
              <a:avLst/>
            </a:prstTxWarp>
            <a:noAutofit/>
          </a:bodyPr>
          <a:lstStyle/>
          <a:p>
            <a:r>
              <a:rPr lang="en-IN" sz="1400" b="1">
                <a:solidFill>
                  <a:schemeClr val="accent2">
                    <a:lumMod val="75000"/>
                  </a:schemeClr>
                </a:solidFill>
              </a:rPr>
              <a:t>24/7 Personal Care</a:t>
            </a:r>
          </a:p>
        </p:txBody>
      </p:sp>
      <p:grpSp>
        <p:nvGrpSpPr>
          <p:cNvPr id="55" name="Group 54">
            <a:extLst>
              <a:ext uri="{FF2B5EF4-FFF2-40B4-BE49-F238E27FC236}">
                <a16:creationId xmlns:a16="http://schemas.microsoft.com/office/drawing/2014/main" id="{99273129-F308-4778-8C32-9E2B14084AC8}"/>
              </a:ext>
            </a:extLst>
          </p:cNvPr>
          <p:cNvGrpSpPr/>
          <p:nvPr/>
        </p:nvGrpSpPr>
        <p:grpSpPr>
          <a:xfrm>
            <a:off x="457971" y="1633057"/>
            <a:ext cx="6031007" cy="338554"/>
            <a:chOff x="612466" y="2228467"/>
            <a:chExt cx="5673461" cy="318481"/>
          </a:xfrm>
        </p:grpSpPr>
        <p:sp>
          <p:nvSpPr>
            <p:cNvPr id="56" name="TextBox 55">
              <a:extLst>
                <a:ext uri="{FF2B5EF4-FFF2-40B4-BE49-F238E27FC236}">
                  <a16:creationId xmlns:a16="http://schemas.microsoft.com/office/drawing/2014/main" id="{3DDFCD78-F0B2-4974-A7B0-F0F7D95A7B08}"/>
                </a:ext>
              </a:extLst>
            </p:cNvPr>
            <p:cNvSpPr txBox="1"/>
            <p:nvPr/>
          </p:nvSpPr>
          <p:spPr>
            <a:xfrm>
              <a:off x="877004" y="2228467"/>
              <a:ext cx="5408923" cy="318481"/>
            </a:xfrm>
            <a:prstGeom prst="rect">
              <a:avLst/>
            </a:prstGeom>
            <a:noFill/>
          </p:spPr>
          <p:txBody>
            <a:bodyPr wrap="square" rtlCol="0">
              <a:spAutoFit/>
            </a:bodyPr>
            <a:lstStyle/>
            <a:p>
              <a:r>
                <a:rPr lang="en-IN" sz="1600" b="1" dirty="0">
                  <a:solidFill>
                    <a:schemeClr val="tx1"/>
                  </a:solidFill>
                </a:rPr>
                <a:t>Drag and drop the correct options and Submit.</a:t>
              </a:r>
            </a:p>
          </p:txBody>
        </p:sp>
        <p:grpSp>
          <p:nvGrpSpPr>
            <p:cNvPr id="57" name="Group 56">
              <a:extLst>
                <a:ext uri="{FF2B5EF4-FFF2-40B4-BE49-F238E27FC236}">
                  <a16:creationId xmlns:a16="http://schemas.microsoft.com/office/drawing/2014/main" id="{1DAB0865-0A2B-464B-9FE6-7C58AFEBC394}"/>
                </a:ext>
              </a:extLst>
            </p:cNvPr>
            <p:cNvGrpSpPr/>
            <p:nvPr/>
          </p:nvGrpSpPr>
          <p:grpSpPr>
            <a:xfrm>
              <a:off x="612466" y="2239650"/>
              <a:ext cx="254631" cy="254631"/>
              <a:chOff x="6452558" y="1319837"/>
              <a:chExt cx="254631" cy="254631"/>
            </a:xfrm>
          </p:grpSpPr>
          <p:pic>
            <p:nvPicPr>
              <p:cNvPr id="58" name="Graphic 57" descr="Direction">
                <a:extLst>
                  <a:ext uri="{FF2B5EF4-FFF2-40B4-BE49-F238E27FC236}">
                    <a16:creationId xmlns:a16="http://schemas.microsoft.com/office/drawing/2014/main" id="{092EA131-6E51-4B44-8554-6DD3923A740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6509937" y="1383725"/>
                <a:ext cx="180000" cy="180000"/>
              </a:xfrm>
              <a:prstGeom prst="rect">
                <a:avLst/>
              </a:prstGeom>
            </p:spPr>
          </p:pic>
          <p:sp>
            <p:nvSpPr>
              <p:cNvPr id="59" name="Oval 58">
                <a:extLst>
                  <a:ext uri="{FF2B5EF4-FFF2-40B4-BE49-F238E27FC236}">
                    <a16:creationId xmlns:a16="http://schemas.microsoft.com/office/drawing/2014/main" id="{392E8893-DE11-497C-9C2F-2D26FA374BF2}"/>
                  </a:ext>
                </a:extLst>
              </p:cNvPr>
              <p:cNvSpPr/>
              <p:nvPr/>
            </p:nvSpPr>
            <p:spPr>
              <a:xfrm>
                <a:off x="6452558" y="1319837"/>
                <a:ext cx="254631" cy="2546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b="1"/>
              </a:p>
            </p:txBody>
          </p:sp>
        </p:grpSp>
      </p:grpSp>
      <p:sp>
        <p:nvSpPr>
          <p:cNvPr id="60" name="Rectangle 59">
            <a:extLst>
              <a:ext uri="{FF2B5EF4-FFF2-40B4-BE49-F238E27FC236}">
                <a16:creationId xmlns:a16="http://schemas.microsoft.com/office/drawing/2014/main" id="{85F09A13-5CA3-4803-8F64-DAD121F1694A}"/>
              </a:ext>
            </a:extLst>
          </p:cNvPr>
          <p:cNvSpPr/>
          <p:nvPr/>
        </p:nvSpPr>
        <p:spPr>
          <a:xfrm>
            <a:off x="422469" y="949546"/>
            <a:ext cx="8181443" cy="7078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Lorem Ipsum is simply dummy text of the printing and </a:t>
            </a:r>
            <a:r>
              <a:rPr lang="en-US" sz="1600" dirty="0" err="1">
                <a:solidFill>
                  <a:schemeClr val="tx1"/>
                </a:solidFill>
              </a:rPr>
              <a:t>typtesetting</a:t>
            </a:r>
            <a:r>
              <a:rPr lang="en-US" sz="1600" dirty="0">
                <a:solidFill>
                  <a:schemeClr val="tx1"/>
                </a:solidFill>
              </a:rPr>
              <a:t> industry Lorem Ipsum is simply dummy text of the printing </a:t>
            </a:r>
          </a:p>
          <a:p>
            <a:endParaRPr lang="en-US" sz="1600" dirty="0">
              <a:solidFill>
                <a:schemeClr val="tx1"/>
              </a:solidFill>
            </a:endParaRPr>
          </a:p>
        </p:txBody>
      </p:sp>
      <p:sp>
        <p:nvSpPr>
          <p:cNvPr id="61" name="Rectangle 60">
            <a:extLst>
              <a:ext uri="{FF2B5EF4-FFF2-40B4-BE49-F238E27FC236}">
                <a16:creationId xmlns:a16="http://schemas.microsoft.com/office/drawing/2014/main" id="{49DB00BF-0E27-4416-8EA4-3AC0ED3840ED}"/>
              </a:ext>
            </a:extLst>
          </p:cNvPr>
          <p:cNvSpPr/>
          <p:nvPr/>
        </p:nvSpPr>
        <p:spPr>
          <a:xfrm>
            <a:off x="422470" y="558636"/>
            <a:ext cx="5862916" cy="3443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Practice</a:t>
            </a:r>
            <a:endParaRPr lang="en-US" sz="1600" dirty="0">
              <a:solidFill>
                <a:schemeClr val="tx1"/>
              </a:solidFill>
            </a:endParaRPr>
          </a:p>
        </p:txBody>
      </p:sp>
    </p:spTree>
    <p:extLst>
      <p:ext uri="{BB962C8B-B14F-4D97-AF65-F5344CB8AC3E}">
        <p14:creationId xmlns:p14="http://schemas.microsoft.com/office/powerpoint/2010/main" val="1002676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grpSp>
        <p:nvGrpSpPr>
          <p:cNvPr id="7" name="Group 6">
            <a:extLst>
              <a:ext uri="{FF2B5EF4-FFF2-40B4-BE49-F238E27FC236}">
                <a16:creationId xmlns:a16="http://schemas.microsoft.com/office/drawing/2014/main" id="{FCC77EAB-F613-416A-A0ED-86A5A9933E99}"/>
              </a:ext>
            </a:extLst>
          </p:cNvPr>
          <p:cNvGrpSpPr/>
          <p:nvPr/>
        </p:nvGrpSpPr>
        <p:grpSpPr>
          <a:xfrm>
            <a:off x="201801" y="1479090"/>
            <a:ext cx="9208027" cy="3161632"/>
            <a:chOff x="270040" y="1873554"/>
            <a:chExt cx="9208027" cy="3161632"/>
          </a:xfrm>
        </p:grpSpPr>
        <p:sp>
          <p:nvSpPr>
            <p:cNvPr id="10" name="Rectangle: Rounded Corners 9">
              <a:extLst>
                <a:ext uri="{FF2B5EF4-FFF2-40B4-BE49-F238E27FC236}">
                  <a16:creationId xmlns:a16="http://schemas.microsoft.com/office/drawing/2014/main" id="{284D1D61-18D0-48BD-8D9A-F472E4DE8558}"/>
                </a:ext>
              </a:extLst>
            </p:cNvPr>
            <p:cNvSpPr/>
            <p:nvPr/>
          </p:nvSpPr>
          <p:spPr>
            <a:xfrm>
              <a:off x="270040" y="2027441"/>
              <a:ext cx="9078678" cy="3007745"/>
            </a:xfrm>
            <a:prstGeom prst="roundRect">
              <a:avLst>
                <a:gd name="adj" fmla="val 533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noAutofit/>
            </a:bodyPr>
            <a:lstStyle/>
            <a:p>
              <a:r>
                <a:rPr lang="en-US" sz="1600">
                  <a:solidFill>
                    <a:schemeClr val="tx1"/>
                  </a:solidFill>
                </a:rPr>
                <a:t>Based on what options you selected to reduce the Likelihood, Detection and Impact scores here is some feedback to help in your analysis.</a:t>
              </a:r>
              <a:endParaRPr lang="en-IN" sz="1600">
                <a:solidFill>
                  <a:schemeClr val="tx1"/>
                </a:solidFill>
              </a:endParaRPr>
            </a:p>
          </p:txBody>
        </p:sp>
        <p:sp>
          <p:nvSpPr>
            <p:cNvPr id="13" name="Oval 12">
              <a:extLst>
                <a:ext uri="{FF2B5EF4-FFF2-40B4-BE49-F238E27FC236}">
                  <a16:creationId xmlns:a16="http://schemas.microsoft.com/office/drawing/2014/main" id="{FE6990D1-3231-4F2A-B166-074EA5761E4A}"/>
                </a:ext>
              </a:extLst>
            </p:cNvPr>
            <p:cNvSpPr/>
            <p:nvPr/>
          </p:nvSpPr>
          <p:spPr>
            <a:xfrm>
              <a:off x="9133696" y="1873554"/>
              <a:ext cx="344371" cy="344371"/>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IN" sz="1600" b="1">
                  <a:solidFill>
                    <a:schemeClr val="tx1"/>
                  </a:solidFill>
                </a:rPr>
                <a:t>x</a:t>
              </a:r>
            </a:p>
          </p:txBody>
        </p:sp>
        <p:sp>
          <p:nvSpPr>
            <p:cNvPr id="15" name="TextBox 14">
              <a:extLst>
                <a:ext uri="{FF2B5EF4-FFF2-40B4-BE49-F238E27FC236}">
                  <a16:creationId xmlns:a16="http://schemas.microsoft.com/office/drawing/2014/main" id="{1871BDA1-FD8B-4573-AFA8-91377053AC5F}"/>
                </a:ext>
              </a:extLst>
            </p:cNvPr>
            <p:cNvSpPr txBox="1"/>
            <p:nvPr/>
          </p:nvSpPr>
          <p:spPr>
            <a:xfrm>
              <a:off x="448826" y="3111500"/>
              <a:ext cx="2559741" cy="1708160"/>
            </a:xfrm>
            <a:prstGeom prst="rect">
              <a:avLst/>
            </a:prstGeom>
            <a:noFill/>
          </p:spPr>
          <p:txBody>
            <a:bodyPr wrap="square" rtlCol="0">
              <a:spAutoFit/>
            </a:bodyPr>
            <a:lstStyle/>
            <a:p>
              <a:r>
                <a:rPr lang="en-US" sz="1500"/>
                <a:t>Providing a map would only be half the solution as the patient is old and weak to go through the map and understand. Hence, the toilet should have been placed near the patient's bed.</a:t>
              </a:r>
            </a:p>
          </p:txBody>
        </p:sp>
        <p:sp>
          <p:nvSpPr>
            <p:cNvPr id="16" name="TextBox 15">
              <a:extLst>
                <a:ext uri="{FF2B5EF4-FFF2-40B4-BE49-F238E27FC236}">
                  <a16:creationId xmlns:a16="http://schemas.microsoft.com/office/drawing/2014/main" id="{EAFEEC9B-C5AE-4D4C-9056-A170060A64CB}"/>
                </a:ext>
              </a:extLst>
            </p:cNvPr>
            <p:cNvSpPr txBox="1"/>
            <p:nvPr/>
          </p:nvSpPr>
          <p:spPr>
            <a:xfrm>
              <a:off x="3451577" y="3111500"/>
              <a:ext cx="2559741" cy="1477328"/>
            </a:xfrm>
            <a:prstGeom prst="rect">
              <a:avLst/>
            </a:prstGeom>
            <a:noFill/>
          </p:spPr>
          <p:txBody>
            <a:bodyPr wrap="square" rtlCol="0">
              <a:spAutoFit/>
            </a:bodyPr>
            <a:lstStyle/>
            <a:p>
              <a:r>
                <a:rPr lang="en-US" sz="1500"/>
                <a:t>Placement of Surveillance system would let the hospital faculties to monitor the patient, but it wouldn't let them prevent the accident from happening.</a:t>
              </a:r>
            </a:p>
          </p:txBody>
        </p:sp>
        <p:sp>
          <p:nvSpPr>
            <p:cNvPr id="17" name="TextBox 16">
              <a:extLst>
                <a:ext uri="{FF2B5EF4-FFF2-40B4-BE49-F238E27FC236}">
                  <a16:creationId xmlns:a16="http://schemas.microsoft.com/office/drawing/2014/main" id="{F7B0B8BD-EA71-455A-A3ED-1DF7831286D1}"/>
                </a:ext>
              </a:extLst>
            </p:cNvPr>
            <p:cNvSpPr txBox="1"/>
            <p:nvPr/>
          </p:nvSpPr>
          <p:spPr>
            <a:xfrm>
              <a:off x="6400147" y="3111500"/>
              <a:ext cx="2733549" cy="1477328"/>
            </a:xfrm>
            <a:prstGeom prst="rect">
              <a:avLst/>
            </a:prstGeom>
            <a:noFill/>
          </p:spPr>
          <p:txBody>
            <a:bodyPr wrap="square" rtlCol="0">
              <a:spAutoFit/>
            </a:bodyPr>
            <a:lstStyle/>
            <a:p>
              <a:r>
                <a:rPr lang="en-US" sz="1500"/>
                <a:t>Financial compensation wouldn't undo the accident. On the other hand, compensatory treatment and additional care would in return can save the hospital reputation.</a:t>
              </a:r>
            </a:p>
          </p:txBody>
        </p:sp>
        <p:sp>
          <p:nvSpPr>
            <p:cNvPr id="18" name="TextBox 17">
              <a:extLst>
                <a:ext uri="{FF2B5EF4-FFF2-40B4-BE49-F238E27FC236}">
                  <a16:creationId xmlns:a16="http://schemas.microsoft.com/office/drawing/2014/main" id="{E1B2587C-6681-4ED4-82C8-EB8F589018A1}"/>
                </a:ext>
              </a:extLst>
            </p:cNvPr>
            <p:cNvSpPr txBox="1"/>
            <p:nvPr/>
          </p:nvSpPr>
          <p:spPr>
            <a:xfrm>
              <a:off x="473905" y="2838260"/>
              <a:ext cx="2559741" cy="323165"/>
            </a:xfrm>
            <a:prstGeom prst="rect">
              <a:avLst/>
            </a:prstGeom>
            <a:noFill/>
          </p:spPr>
          <p:txBody>
            <a:bodyPr wrap="square" rtlCol="0">
              <a:spAutoFit/>
            </a:bodyPr>
            <a:lstStyle/>
            <a:p>
              <a:r>
                <a:rPr lang="en-US" sz="1500" b="1" u="sng"/>
                <a:t>PREVENTION CONTROL</a:t>
              </a:r>
            </a:p>
          </p:txBody>
        </p:sp>
        <p:sp>
          <p:nvSpPr>
            <p:cNvPr id="19" name="TextBox 18">
              <a:extLst>
                <a:ext uri="{FF2B5EF4-FFF2-40B4-BE49-F238E27FC236}">
                  <a16:creationId xmlns:a16="http://schemas.microsoft.com/office/drawing/2014/main" id="{DED055D3-4C6B-44E2-B8DD-C1856AFFA664}"/>
                </a:ext>
              </a:extLst>
            </p:cNvPr>
            <p:cNvSpPr txBox="1"/>
            <p:nvPr/>
          </p:nvSpPr>
          <p:spPr>
            <a:xfrm>
              <a:off x="3476656" y="2838260"/>
              <a:ext cx="2559741" cy="323165"/>
            </a:xfrm>
            <a:prstGeom prst="rect">
              <a:avLst/>
            </a:prstGeom>
            <a:noFill/>
          </p:spPr>
          <p:txBody>
            <a:bodyPr wrap="square" rtlCol="0">
              <a:spAutoFit/>
            </a:bodyPr>
            <a:lstStyle/>
            <a:p>
              <a:r>
                <a:rPr lang="en-US" sz="1500" b="1" u="sng"/>
                <a:t>DETECTION</a:t>
              </a:r>
            </a:p>
          </p:txBody>
        </p:sp>
        <p:sp>
          <p:nvSpPr>
            <p:cNvPr id="20" name="TextBox 19">
              <a:extLst>
                <a:ext uri="{FF2B5EF4-FFF2-40B4-BE49-F238E27FC236}">
                  <a16:creationId xmlns:a16="http://schemas.microsoft.com/office/drawing/2014/main" id="{A85B3149-DAA3-48BF-B9E8-0A6F8B1F92A2}"/>
                </a:ext>
              </a:extLst>
            </p:cNvPr>
            <p:cNvSpPr txBox="1"/>
            <p:nvPr/>
          </p:nvSpPr>
          <p:spPr>
            <a:xfrm>
              <a:off x="6413218" y="2838260"/>
              <a:ext cx="2559741" cy="323165"/>
            </a:xfrm>
            <a:prstGeom prst="rect">
              <a:avLst/>
            </a:prstGeom>
            <a:noFill/>
          </p:spPr>
          <p:txBody>
            <a:bodyPr wrap="square" rtlCol="0">
              <a:spAutoFit/>
            </a:bodyPr>
            <a:lstStyle/>
            <a:p>
              <a:r>
                <a:rPr lang="en-US" sz="1500" b="1" u="sng"/>
                <a:t>CONTINGENCY CONTROL</a:t>
              </a:r>
            </a:p>
          </p:txBody>
        </p:sp>
      </p:grpSp>
    </p:spTree>
    <p:extLst>
      <p:ext uri="{BB962C8B-B14F-4D97-AF65-F5344CB8AC3E}">
        <p14:creationId xmlns:p14="http://schemas.microsoft.com/office/powerpoint/2010/main" val="1940554314"/>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85000"/>
          </a:schemeClr>
        </a:solidFill>
        <a:ln>
          <a:solidFill>
            <a:schemeClr val="tx1"/>
          </a:solidFill>
        </a:ln>
      </a:spPr>
      <a:bodyPr wrap="square" lIns="144000" tIns="144000" rIns="288000" bIns="144000" rtlCol="0" anchor="t" anchorCtr="0">
        <a:spAutoFit/>
      </a:bodyPr>
      <a:lstStyle>
        <a:defPPr algn="r">
          <a:defRPr sz="16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17281</TotalTime>
  <Words>446</Words>
  <Application>Microsoft Office PowerPoint</Application>
  <PresentationFormat>Custom</PresentationFormat>
  <Paragraphs>84</Paragraphs>
  <Slides>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1_Office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Donagh Hourihan</dc:creator>
  <cp:lastModifiedBy>Subramani K</cp:lastModifiedBy>
  <cp:revision>2427</cp:revision>
  <dcterms:created xsi:type="dcterms:W3CDTF">2017-07-21T05:01:19Z</dcterms:created>
  <dcterms:modified xsi:type="dcterms:W3CDTF">2022-04-28T13:02:04Z</dcterms:modified>
</cp:coreProperties>
</file>