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4"/>
  </p:notesMasterIdLst>
  <p:sldIdLst>
    <p:sldId id="1202" r:id="rId2"/>
    <p:sldId id="1204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E2F5E-CEA9-4137-892A-736FF74A5DC4}" v="3" dt="2022-03-17T09:39:22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B2DB6814-C325-4B4C-984E-5002BDA59F3B}"/>
    <pc:docChg chg="undo redo custSel modSld addMainMaster delMainMaster modMainMaster">
      <pc:chgData name="lakshmikanth" userId="34ec4a14-2b32-4e23-8e6c-bf79444b9b1f" providerId="ADAL" clId="{B2DB6814-C325-4B4C-984E-5002BDA59F3B}" dt="2022-03-17T06:24:05.430" v="81" actId="14100"/>
      <pc:docMkLst>
        <pc:docMk/>
      </pc:docMkLst>
      <pc:sldChg chg="modSp mod">
        <pc:chgData name="lakshmikanth" userId="34ec4a14-2b32-4e23-8e6c-bf79444b9b1f" providerId="ADAL" clId="{B2DB6814-C325-4B4C-984E-5002BDA59F3B}" dt="2022-03-17T05:53:52.298" v="77" actId="1076"/>
        <pc:sldMkLst>
          <pc:docMk/>
          <pc:sldMk cId="2508173990" sldId="1202"/>
        </pc:sldMkLst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lakshmikanth" userId="34ec4a14-2b32-4e23-8e6c-bf79444b9b1f" providerId="ADAL" clId="{B2DB6814-C325-4B4C-984E-5002BDA59F3B}" dt="2022-03-16T11:58:09.476" v="2" actId="404"/>
          <ac:spMkLst>
            <pc:docMk/>
            <pc:sldMk cId="2508173990" sldId="1202"/>
            <ac:spMk id="9" creationId="{B7E2EC3C-9883-47AA-9BD1-48DE0A1C8C38}"/>
          </ac:spMkLst>
        </pc:spChg>
        <pc:grpChg chg="mod">
          <ac:chgData name="lakshmikanth" userId="34ec4a14-2b32-4e23-8e6c-bf79444b9b1f" providerId="ADAL" clId="{B2DB6814-C325-4B4C-984E-5002BDA59F3B}" dt="2022-03-17T05:53:52.298" v="77" actId="1076"/>
          <ac:grpSpMkLst>
            <pc:docMk/>
            <pc:sldMk cId="2508173990" sldId="1202"/>
            <ac:grpSpMk id="8" creationId="{28C40B67-5F46-4A38-9B31-42BF65AD5CE7}"/>
          </ac:grpSpMkLst>
        </pc:grpChg>
        <pc:picChg chg="mod">
          <ac:chgData name="lakshmikanth" userId="34ec4a14-2b32-4e23-8e6c-bf79444b9b1f" providerId="ADAL" clId="{B2DB6814-C325-4B4C-984E-5002BDA59F3B}" dt="2022-03-17T05:53:52.298" v="77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modSp mod">
        <pc:chgData name="lakshmikanth" userId="34ec4a14-2b32-4e23-8e6c-bf79444b9b1f" providerId="ADAL" clId="{B2DB6814-C325-4B4C-984E-5002BDA59F3B}" dt="2022-03-17T05:53:21.935" v="75" actId="1076"/>
        <pc:sldMkLst>
          <pc:docMk/>
          <pc:sldMk cId="1546849054" sldId="1203"/>
        </pc:sldMkLst>
        <pc:spChg chg="mod">
          <ac:chgData name="lakshmikanth" userId="34ec4a14-2b32-4e23-8e6c-bf79444b9b1f" providerId="ADAL" clId="{B2DB6814-C325-4B4C-984E-5002BDA59F3B}" dt="2022-03-16T11:58:34.815" v="13" actId="20577"/>
          <ac:spMkLst>
            <pc:docMk/>
            <pc:sldMk cId="1546849054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modSp mod">
        <pc:chgData name="lakshmikanth" userId="34ec4a14-2b32-4e23-8e6c-bf79444b9b1f" providerId="ADAL" clId="{B2DB6814-C325-4B4C-984E-5002BDA59F3B}" dt="2022-03-17T05:53:29.180" v="76" actId="1076"/>
        <pc:sldMkLst>
          <pc:docMk/>
          <pc:sldMk cId="796193602" sldId="1204"/>
        </pc:sldMkLst>
        <pc:spChg chg="mod">
          <ac:chgData name="lakshmikanth" userId="34ec4a14-2b32-4e23-8e6c-bf79444b9b1f" providerId="ADAL" clId="{B2DB6814-C325-4B4C-984E-5002BDA59F3B}" dt="2022-03-16T11:58:29.688" v="12" actId="20577"/>
          <ac:spMkLst>
            <pc:docMk/>
            <pc:sldMk cId="796193602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6T14:22:55.156" v="14" actId="20577"/>
          <ac:spMkLst>
            <pc:docMk/>
            <pc:sldMk cId="796193602" sldId="1204"/>
            <ac:spMk id="12" creationId="{B4BEA475-7A09-41F4-B29E-D01CEF32D3D4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B2DB6814-C325-4B4C-984E-5002BDA59F3B}" dt="2022-03-17T05:53:29.180" v="76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B2DB6814-C325-4B4C-984E-5002BDA59F3B}" dt="2022-03-17T05:53:29.180" v="76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Sp modSp mod delSldLayout modSldLayout">
        <pc:chgData name="lakshmikanth" userId="34ec4a14-2b32-4e23-8e6c-bf79444b9b1f" providerId="ADAL" clId="{B2DB6814-C325-4B4C-984E-5002BDA59F3B}" dt="2022-03-17T06:24:05.430" v="81" actId="14100"/>
        <pc:sldMasterMkLst>
          <pc:docMk/>
          <pc:sldMasterMk cId="4161333945" sldId="2147483654"/>
        </pc:sldMasterMkLst>
        <pc:spChg chg="del">
          <ac:chgData name="lakshmikanth" userId="34ec4a14-2b32-4e23-8e6c-bf79444b9b1f" providerId="ADAL" clId="{B2DB6814-C325-4B4C-984E-5002BDA59F3B}" dt="2022-03-17T05:47:39.407" v="40" actId="478"/>
          <ac:spMkLst>
            <pc:docMk/>
            <pc:sldMasterMk cId="4161333945" sldId="2147483654"/>
            <ac:spMk id="10" creationId="{CCBA5802-CE3B-4614-B4A0-76853BF42DDE}"/>
          </ac:spMkLst>
        </pc:spChg>
        <pc:spChg chg="del">
          <ac:chgData name="lakshmikanth" userId="34ec4a14-2b32-4e23-8e6c-bf79444b9b1f" providerId="ADAL" clId="{B2DB6814-C325-4B4C-984E-5002BDA59F3B}" dt="2022-03-17T05:47:38.322" v="39" actId="478"/>
          <ac:spMkLst>
            <pc:docMk/>
            <pc:sldMasterMk cId="4161333945" sldId="2147483654"/>
            <ac:spMk id="11" creationId="{C6F4D9CC-C460-4F4D-9DC5-712C49BD1BBA}"/>
          </ac:spMkLst>
        </pc:spChg>
        <pc:spChg chg="del">
          <ac:chgData name="lakshmikanth" userId="34ec4a14-2b32-4e23-8e6c-bf79444b9b1f" providerId="ADAL" clId="{B2DB6814-C325-4B4C-984E-5002BDA59F3B}" dt="2022-03-17T05:47:43.001" v="43" actId="478"/>
          <ac:spMkLst>
            <pc:docMk/>
            <pc:sldMasterMk cId="4161333945" sldId="2147483654"/>
            <ac:spMk id="17" creationId="{F89D530C-BCC7-4C0A-8F2B-283D342360D8}"/>
          </ac:spMkLst>
        </pc:spChg>
        <pc:spChg chg="del">
          <ac:chgData name="lakshmikanth" userId="34ec4a14-2b32-4e23-8e6c-bf79444b9b1f" providerId="ADAL" clId="{B2DB6814-C325-4B4C-984E-5002BDA59F3B}" dt="2022-03-17T05:47:20.567" v="27" actId="478"/>
          <ac:spMkLst>
            <pc:docMk/>
            <pc:sldMasterMk cId="4161333945" sldId="2147483654"/>
            <ac:spMk id="18" creationId="{D718D780-FB56-4D6C-A0F6-FD640A604696}"/>
          </ac:spMkLst>
        </pc:spChg>
        <pc:spChg chg="del topLvl">
          <ac:chgData name="lakshmikanth" userId="34ec4a14-2b32-4e23-8e6c-bf79444b9b1f" providerId="ADAL" clId="{B2DB6814-C325-4B4C-984E-5002BDA59F3B}" dt="2022-03-17T05:47:22.570" v="28" actId="478"/>
          <ac:spMkLst>
            <pc:docMk/>
            <pc:sldMasterMk cId="4161333945" sldId="2147483654"/>
            <ac:spMk id="38" creationId="{7703CD07-76A8-42CA-9478-125EC7E4BA8F}"/>
          </ac:spMkLst>
        </pc:spChg>
        <pc:grpChg chg="del">
          <ac:chgData name="lakshmikanth" userId="34ec4a14-2b32-4e23-8e6c-bf79444b9b1f" providerId="ADAL" clId="{B2DB6814-C325-4B4C-984E-5002BDA59F3B}" dt="2022-03-17T05:47:43.865" v="44" actId="478"/>
          <ac:grpSpMkLst>
            <pc:docMk/>
            <pc:sldMasterMk cId="4161333945" sldId="2147483654"/>
            <ac:grpSpMk id="13" creationId="{08D74980-CA14-42C8-8D27-22EBF4BD86AA}"/>
          </ac:grpSpMkLst>
        </pc:grpChg>
        <pc:grpChg chg="del">
          <ac:chgData name="lakshmikanth" userId="34ec4a14-2b32-4e23-8e6c-bf79444b9b1f" providerId="ADAL" clId="{B2DB6814-C325-4B4C-984E-5002BDA59F3B}" dt="2022-03-17T05:47:31.132" v="34" actId="478"/>
          <ac:grpSpMkLst>
            <pc:docMk/>
            <pc:sldMasterMk cId="4161333945" sldId="2147483654"/>
            <ac:grpSpMk id="19" creationId="{8463B495-196B-42B0-B519-99CA21EA97D3}"/>
          </ac:grpSpMkLst>
        </pc:grpChg>
        <pc:grpChg chg="del">
          <ac:chgData name="lakshmikanth" userId="34ec4a14-2b32-4e23-8e6c-bf79444b9b1f" providerId="ADAL" clId="{B2DB6814-C325-4B4C-984E-5002BDA59F3B}" dt="2022-03-17T05:47:32.740" v="35" actId="478"/>
          <ac:grpSpMkLst>
            <pc:docMk/>
            <pc:sldMasterMk cId="4161333945" sldId="2147483654"/>
            <ac:grpSpMk id="22" creationId="{86B11FB2-B6DF-4AA9-8F54-F06579354693}"/>
          </ac:grpSpMkLst>
        </pc:grpChg>
        <pc:grpChg chg="del">
          <ac:chgData name="lakshmikanth" userId="34ec4a14-2b32-4e23-8e6c-bf79444b9b1f" providerId="ADAL" clId="{B2DB6814-C325-4B4C-984E-5002BDA59F3B}" dt="2022-03-17T05:47:44.758" v="45" actId="478"/>
          <ac:grpSpMkLst>
            <pc:docMk/>
            <pc:sldMasterMk cId="4161333945" sldId="2147483654"/>
            <ac:grpSpMk id="25" creationId="{DF8EE600-74DC-4188-AB41-6504999DD085}"/>
          </ac:grpSpMkLst>
        </pc:grpChg>
        <pc:grpChg chg="del">
          <ac:chgData name="lakshmikanth" userId="34ec4a14-2b32-4e23-8e6c-bf79444b9b1f" providerId="ADAL" clId="{B2DB6814-C325-4B4C-984E-5002BDA59F3B}" dt="2022-03-17T05:47:28.153" v="32" actId="478"/>
          <ac:grpSpMkLst>
            <pc:docMk/>
            <pc:sldMasterMk cId="4161333945" sldId="2147483654"/>
            <ac:grpSpMk id="31" creationId="{FDD5839C-D150-407D-95F7-5B5E874F26D0}"/>
          </ac:grpSpMkLst>
        </pc:grpChg>
        <pc:grpChg chg="del">
          <ac:chgData name="lakshmikanth" userId="34ec4a14-2b32-4e23-8e6c-bf79444b9b1f" providerId="ADAL" clId="{B2DB6814-C325-4B4C-984E-5002BDA59F3B}" dt="2022-03-17T05:47:29.503" v="33" actId="478"/>
          <ac:grpSpMkLst>
            <pc:docMk/>
            <pc:sldMasterMk cId="4161333945" sldId="2147483654"/>
            <ac:grpSpMk id="34" creationId="{71A59733-CA2E-4599-8AD0-0EA973AF5485}"/>
          </ac:grpSpMkLst>
        </pc:grpChg>
        <pc:grpChg chg="del">
          <ac:chgData name="lakshmikanth" userId="34ec4a14-2b32-4e23-8e6c-bf79444b9b1f" providerId="ADAL" clId="{B2DB6814-C325-4B4C-984E-5002BDA59F3B}" dt="2022-03-17T05:47:22.570" v="28" actId="478"/>
          <ac:grpSpMkLst>
            <pc:docMk/>
            <pc:sldMasterMk cId="4161333945" sldId="2147483654"/>
            <ac:grpSpMk id="37" creationId="{1EB00FF0-8DBC-4624-8B72-D6844EB8B79C}"/>
          </ac:grpSpMkLst>
        </pc:grpChg>
        <pc:graphicFrameChg chg="modGraphic">
          <ac:chgData name="lakshmikanth" userId="34ec4a14-2b32-4e23-8e6c-bf79444b9b1f" providerId="ADAL" clId="{B2DB6814-C325-4B4C-984E-5002BDA59F3B}" dt="2022-03-17T06:24:05.430" v="81" actId="14100"/>
          <ac:graphicFrameMkLst>
            <pc:docMk/>
            <pc:sldMasterMk cId="4161333945" sldId="2147483654"/>
            <ac:graphicFrameMk id="4" creationId="{E2EF0984-7CEB-4BD2-B22A-EF45018E6E2B}"/>
          </ac:graphicFrameMkLst>
        </pc:graphicFrameChg>
        <pc:picChg chg="del topLvl">
          <ac:chgData name="lakshmikanth" userId="34ec4a14-2b32-4e23-8e6c-bf79444b9b1f" providerId="ADAL" clId="{B2DB6814-C325-4B4C-984E-5002BDA59F3B}" dt="2022-03-17T05:47:25.091" v="30" actId="478"/>
          <ac:picMkLst>
            <pc:docMk/>
            <pc:sldMasterMk cId="4161333945" sldId="2147483654"/>
            <ac:picMk id="39" creationId="{A7FBF275-C97D-474C-8A55-A29A55392541}"/>
          </ac:picMkLst>
        </pc:picChg>
        <pc:cxnChg chg="del">
          <ac:chgData name="lakshmikanth" userId="34ec4a14-2b32-4e23-8e6c-bf79444b9b1f" providerId="ADAL" clId="{B2DB6814-C325-4B4C-984E-5002BDA59F3B}" dt="2022-03-17T05:47:40.219" v="41" actId="478"/>
          <ac:cxnSpMkLst>
            <pc:docMk/>
            <pc:sldMasterMk cId="4161333945" sldId="2147483654"/>
            <ac:cxnSpMk id="8" creationId="{6BAE6252-267E-407F-B766-86FC6ABB993E}"/>
          </ac:cxnSpMkLst>
        </pc:cxnChg>
        <pc:cxnChg chg="del">
          <ac:chgData name="lakshmikanth" userId="34ec4a14-2b32-4e23-8e6c-bf79444b9b1f" providerId="ADAL" clId="{B2DB6814-C325-4B4C-984E-5002BDA59F3B}" dt="2022-03-17T05:47:47.015" v="47" actId="478"/>
          <ac:cxnSpMkLst>
            <pc:docMk/>
            <pc:sldMasterMk cId="4161333945" sldId="2147483654"/>
            <ac:cxnSpMk id="9" creationId="{A31B78E1-F44A-4D9C-A2A4-8A0A302D0DAD}"/>
          </ac:cxnSpMkLst>
        </pc:cxnChg>
        <pc:cxnChg chg="del">
          <ac:chgData name="lakshmikanth" userId="34ec4a14-2b32-4e23-8e6c-bf79444b9b1f" providerId="ADAL" clId="{B2DB6814-C325-4B4C-984E-5002BDA59F3B}" dt="2022-03-17T05:47:41.183" v="42" actId="478"/>
          <ac:cxnSpMkLst>
            <pc:docMk/>
            <pc:sldMasterMk cId="4161333945" sldId="2147483654"/>
            <ac:cxnSpMk id="12" creationId="{CC0A41D2-F563-4D86-B8AE-22DF52B5B116}"/>
          </ac:cxnSpMkLst>
        </pc:cxnChg>
        <pc:cxnChg chg="del">
          <ac:chgData name="lakshmikanth" userId="34ec4a14-2b32-4e23-8e6c-bf79444b9b1f" providerId="ADAL" clId="{B2DB6814-C325-4B4C-984E-5002BDA59F3B}" dt="2022-03-17T05:47:34.646" v="37" actId="478"/>
          <ac:cxnSpMkLst>
            <pc:docMk/>
            <pc:sldMasterMk cId="4161333945" sldId="2147483654"/>
            <ac:cxnSpMk id="40" creationId="{26C105AA-5C24-409D-96E6-C0EC73B71329}"/>
          </ac:cxnSpMkLst>
        </pc:cxnChg>
        <pc:cxnChg chg="del">
          <ac:chgData name="lakshmikanth" userId="34ec4a14-2b32-4e23-8e6c-bf79444b9b1f" providerId="ADAL" clId="{B2DB6814-C325-4B4C-984E-5002BDA59F3B}" dt="2022-03-17T05:47:35.550" v="38" actId="478"/>
          <ac:cxnSpMkLst>
            <pc:docMk/>
            <pc:sldMasterMk cId="4161333945" sldId="2147483654"/>
            <ac:cxnSpMk id="41" creationId="{858D2C20-8A15-45D9-B3BB-251415935FC7}"/>
          </ac:cxnSpMkLst>
        </pc:cxnChg>
        <pc:cxnChg chg="del">
          <ac:chgData name="lakshmikanth" userId="34ec4a14-2b32-4e23-8e6c-bf79444b9b1f" providerId="ADAL" clId="{B2DB6814-C325-4B4C-984E-5002BDA59F3B}" dt="2022-03-17T05:47:23.683" v="29" actId="478"/>
          <ac:cxnSpMkLst>
            <pc:docMk/>
            <pc:sldMasterMk cId="4161333945" sldId="2147483654"/>
            <ac:cxnSpMk id="42" creationId="{8D7E477D-5530-4859-9E69-C3433898F098}"/>
          </ac:cxnSpMkLst>
        </pc:cxnChg>
        <pc:cxnChg chg="del">
          <ac:chgData name="lakshmikanth" userId="34ec4a14-2b32-4e23-8e6c-bf79444b9b1f" providerId="ADAL" clId="{B2DB6814-C325-4B4C-984E-5002BDA59F3B}" dt="2022-03-17T05:47:25.850" v="31" actId="478"/>
          <ac:cxnSpMkLst>
            <pc:docMk/>
            <pc:sldMasterMk cId="4161333945" sldId="2147483654"/>
            <ac:cxnSpMk id="43" creationId="{DD0CD8B1-92C8-46FB-98BB-D8FAFBC5E142}"/>
          </ac:cxnSpMkLst>
        </pc:cxnChg>
        <pc:cxnChg chg="del">
          <ac:chgData name="lakshmikanth" userId="34ec4a14-2b32-4e23-8e6c-bf79444b9b1f" providerId="ADAL" clId="{B2DB6814-C325-4B4C-984E-5002BDA59F3B}" dt="2022-03-17T05:47:33.612" v="36" actId="478"/>
          <ac:cxnSpMkLst>
            <pc:docMk/>
            <pc:sldMasterMk cId="4161333945" sldId="2147483654"/>
            <ac:cxnSpMk id="44" creationId="{52A6C0B7-1287-4F07-86BA-9B2655F389F1}"/>
          </ac:cxnSpMkLst>
        </pc:cxnChg>
        <pc:cxnChg chg="del">
          <ac:chgData name="lakshmikanth" userId="34ec4a14-2b32-4e23-8e6c-bf79444b9b1f" providerId="ADAL" clId="{B2DB6814-C325-4B4C-984E-5002BDA59F3B}" dt="2022-03-17T05:47:46.043" v="46" actId="478"/>
          <ac:cxnSpMkLst>
            <pc:docMk/>
            <pc:sldMasterMk cId="4161333945" sldId="2147483654"/>
            <ac:cxnSpMk id="45" creationId="{36A455F1-CDDE-41F9-A47C-46ACD70D2C93}"/>
          </ac:cxnSpMkLst>
        </pc:cxnChg>
        <pc:cxnChg chg="del">
          <ac:chgData name="lakshmikanth" userId="34ec4a14-2b32-4e23-8e6c-bf79444b9b1f" providerId="ADAL" clId="{B2DB6814-C325-4B4C-984E-5002BDA59F3B}" dt="2022-03-17T05:47:48.267" v="48" actId="478"/>
          <ac:cxnSpMkLst>
            <pc:docMk/>
            <pc:sldMasterMk cId="4161333945" sldId="2147483654"/>
            <ac:cxnSpMk id="46" creationId="{19B9C635-F4AF-4F7E-9204-27D74C5A0D2C}"/>
          </ac:cxnSpMkLst>
        </pc:cxnChg>
        <pc:sldLayoutChg chg="del">
          <pc:chgData name="lakshmikanth" userId="34ec4a14-2b32-4e23-8e6c-bf79444b9b1f" providerId="ADAL" clId="{B2DB6814-C325-4B4C-984E-5002BDA59F3B}" dt="2022-03-17T05:46:37.908" v="15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B2DB6814-C325-4B4C-984E-5002BDA59F3B}" dt="2022-03-17T05:46:58.462" v="2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B2DB6814-C325-4B4C-984E-5002BDA59F3B}" dt="2022-03-17T05:46:59.446" v="2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B2DB6814-C325-4B4C-984E-5002BDA59F3B}" dt="2022-03-17T05:47:00.906" v="2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B2DB6814-C325-4B4C-984E-5002BDA59F3B}" dt="2022-03-17T05:47:01.920" v="2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B2DB6814-C325-4B4C-984E-5002BDA59F3B}" dt="2022-03-17T05:47:02.863" v="2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B2DB6814-C325-4B4C-984E-5002BDA59F3B}" dt="2022-03-17T05:47:03.808" v="2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B2DB6814-C325-4B4C-984E-5002BDA59F3B}" dt="2022-03-17T05:46:42.996" v="19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B2DB6814-C325-4B4C-984E-5002BDA59F3B}" dt="2022-03-17T05:46:42.023" v="1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B2DB6814-C325-4B4C-984E-5002BDA59F3B}" dt="2022-03-17T05:46:40.969" v="17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B2DB6814-C325-4B4C-984E-5002BDA59F3B}" dt="2022-03-17T05:46:44.080" v="2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B2DB6814-C325-4B4C-984E-5002BDA59F3B}" dt="2022-03-17T05:46:39.935" v="16" actId="2696"/>
          <pc:sldLayoutMkLst>
            <pc:docMk/>
            <pc:sldMasterMk cId="4161333945" sldId="2147483654"/>
            <pc:sldLayoutMk cId="3143237465" sldId="2147483665"/>
          </pc:sldLayoutMkLst>
        </pc:sldLayoutChg>
        <pc:sldLayoutChg chg="modSp mod">
          <pc:chgData name="lakshmikanth" userId="34ec4a14-2b32-4e23-8e6c-bf79444b9b1f" providerId="ADAL" clId="{B2DB6814-C325-4B4C-984E-5002BDA59F3B}" dt="2022-03-17T05:50:36.915" v="74" actId="1076"/>
          <pc:sldLayoutMkLst>
            <pc:docMk/>
            <pc:sldMasterMk cId="4161333945" sldId="2147483654"/>
            <pc:sldLayoutMk cId="2228977936" sldId="2147483666"/>
          </pc:sldLayoutMkLst>
          <pc:cxnChg chg="mod">
            <ac:chgData name="lakshmikanth" userId="34ec4a14-2b32-4e23-8e6c-bf79444b9b1f" providerId="ADAL" clId="{B2DB6814-C325-4B4C-984E-5002BDA59F3B}" dt="2022-03-17T05:50:36.915" v="74" actId="1076"/>
            <ac:cxnSpMkLst>
              <pc:docMk/>
              <pc:sldMasterMk cId="4161333945" sldId="2147483654"/>
              <pc:sldLayoutMk cId="2228977936" sldId="2147483666"/>
              <ac:cxnSpMk id="17" creationId="{98AF7254-3759-493D-8C8A-63AFE22D510B}"/>
            </ac:cxnSpMkLst>
          </pc:cxnChg>
        </pc:sldLayoutChg>
      </pc:sldMasterChg>
      <pc:sldMasterChg chg="add del addSldLayout delSldLayout">
        <pc:chgData name="lakshmikanth" userId="34ec4a14-2b32-4e23-8e6c-bf79444b9b1f" providerId="ADAL" clId="{B2DB6814-C325-4B4C-984E-5002BDA59F3B}" dt="2022-03-17T05:48:51.083" v="71" actId="2696"/>
        <pc:sldMasterMkLst>
          <pc:docMk/>
          <pc:sldMasterMk cId="371782926" sldId="2147483667"/>
        </pc:sldMasterMkLst>
        <pc:sldLayoutChg chg="add del">
          <pc:chgData name="lakshmikanth" userId="34ec4a14-2b32-4e23-8e6c-bf79444b9b1f" providerId="ADAL" clId="{B2DB6814-C325-4B4C-984E-5002BDA59F3B}" dt="2022-03-17T05:48:51.068" v="6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0" v="6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2" v="6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4" v="6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7" v="7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</pc:docChg>
  </pc:docChgLst>
  <pc:docChgLst>
    <pc:chgData name="Subramani K" userId="bf009f75-d47a-408b-a678-4666a6eafc4c" providerId="ADAL" clId="{083E2F5E-CEA9-4137-892A-736FF74A5DC4}"/>
    <pc:docChg chg="undo custSel delSld modSld">
      <pc:chgData name="Subramani K" userId="bf009f75-d47a-408b-a678-4666a6eafc4c" providerId="ADAL" clId="{083E2F5E-CEA9-4137-892A-736FF74A5DC4}" dt="2022-03-17T09:40:06.805" v="20" actId="20577"/>
      <pc:docMkLst>
        <pc:docMk/>
      </pc:docMkLst>
      <pc:sldChg chg="addSp delSp modSp mod">
        <pc:chgData name="Subramani K" userId="bf009f75-d47a-408b-a678-4666a6eafc4c" providerId="ADAL" clId="{083E2F5E-CEA9-4137-892A-736FF74A5DC4}" dt="2022-03-17T09:40:03.869" v="18"/>
        <pc:sldMkLst>
          <pc:docMk/>
          <pc:sldMk cId="2508173990" sldId="1202"/>
        </pc:sldMkLst>
        <pc:spChg chg="del">
          <ac:chgData name="Subramani K" userId="bf009f75-d47a-408b-a678-4666a6eafc4c" providerId="ADAL" clId="{083E2F5E-CEA9-4137-892A-736FF74A5DC4}" dt="2022-03-17T09:38:45.385" v="0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083E2F5E-CEA9-4137-892A-736FF74A5DC4}" dt="2022-03-17T09:39:01.667" v="5" actId="14100"/>
          <ac:spMkLst>
            <pc:docMk/>
            <pc:sldMk cId="2508173990" sldId="1202"/>
            <ac:spMk id="4" creationId="{153BB5DD-E787-40D5-9AA0-9848D6EB31CB}"/>
          </ac:spMkLst>
        </pc:spChg>
        <pc:spChg chg="del mod">
          <ac:chgData name="Subramani K" userId="bf009f75-d47a-408b-a678-4666a6eafc4c" providerId="ADAL" clId="{083E2F5E-CEA9-4137-892A-736FF74A5DC4}" dt="2022-03-17T09:39:04.589" v="6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083E2F5E-CEA9-4137-892A-736FF74A5DC4}" dt="2022-03-17T09:40:03.869" v="18"/>
          <ac:spMkLst>
            <pc:docMk/>
            <pc:sldMk cId="2508173990" sldId="1202"/>
            <ac:spMk id="9" creationId="{B7E2EC3C-9883-47AA-9BD1-48DE0A1C8C38}"/>
          </ac:spMkLst>
        </pc:spChg>
        <pc:spChg chg="add del mod">
          <ac:chgData name="Subramani K" userId="bf009f75-d47a-408b-a678-4666a6eafc4c" providerId="ADAL" clId="{083E2F5E-CEA9-4137-892A-736FF74A5DC4}" dt="2022-03-17T09:38:59.374" v="4"/>
          <ac:spMkLst>
            <pc:docMk/>
            <pc:sldMk cId="2508173990" sldId="1202"/>
            <ac:spMk id="13" creationId="{C74F6457-9A8B-4263-805E-B10CC4043B49}"/>
          </ac:spMkLst>
        </pc:spChg>
        <pc:spChg chg="mod">
          <ac:chgData name="Subramani K" userId="bf009f75-d47a-408b-a678-4666a6eafc4c" providerId="ADAL" clId="{083E2F5E-CEA9-4137-892A-736FF74A5DC4}" dt="2022-03-17T09:38:58.063" v="3"/>
          <ac:spMkLst>
            <pc:docMk/>
            <pc:sldMk cId="2508173990" sldId="1202"/>
            <ac:spMk id="15" creationId="{1A4AD613-EA6F-42D8-ADB2-BC069ADE2765}"/>
          </ac:spMkLst>
        </pc:spChg>
        <pc:spChg chg="mod">
          <ac:chgData name="Subramani K" userId="bf009f75-d47a-408b-a678-4666a6eafc4c" providerId="ADAL" clId="{083E2F5E-CEA9-4137-892A-736FF74A5DC4}" dt="2022-03-17T09:38:58.063" v="3"/>
          <ac:spMkLst>
            <pc:docMk/>
            <pc:sldMk cId="2508173990" sldId="1202"/>
            <ac:spMk id="18" creationId="{C8D88324-F97D-48C7-8B88-3BD089EEDE2B}"/>
          </ac:spMkLst>
        </pc:spChg>
        <pc:spChg chg="add del mod">
          <ac:chgData name="Subramani K" userId="bf009f75-d47a-408b-a678-4666a6eafc4c" providerId="ADAL" clId="{083E2F5E-CEA9-4137-892A-736FF74A5DC4}" dt="2022-03-17T09:38:59.374" v="4"/>
          <ac:spMkLst>
            <pc:docMk/>
            <pc:sldMk cId="2508173990" sldId="1202"/>
            <ac:spMk id="19" creationId="{8B6C2225-B770-4348-A9FF-759C0D9EF797}"/>
          </ac:spMkLst>
        </pc:spChg>
        <pc:spChg chg="add mod">
          <ac:chgData name="Subramani K" userId="bf009f75-d47a-408b-a678-4666a6eafc4c" providerId="ADAL" clId="{083E2F5E-CEA9-4137-892A-736FF74A5DC4}" dt="2022-03-17T09:39:32.165" v="15" actId="14100"/>
          <ac:spMkLst>
            <pc:docMk/>
            <pc:sldMk cId="2508173990" sldId="1202"/>
            <ac:spMk id="20" creationId="{93E9C2A4-D438-4880-9AD5-8E6D4F5E54CF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2" creationId="{B6773B33-EB42-485C-9305-8B62907DA70B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3" creationId="{B954568A-129A-43C2-B27F-0685A6FCBFAF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4" creationId="{F63E8B88-9871-48B9-9B4C-A50119B92915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6" creationId="{A29BF635-6C6B-4297-9055-2205D6CD3B1E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9" creationId="{D43E319B-FEA1-4863-B561-028B4964C25E}"/>
          </ac:spMkLst>
        </pc:spChg>
        <pc:spChg chg="add mod">
          <ac:chgData name="Subramani K" userId="bf009f75-d47a-408b-a678-4666a6eafc4c" providerId="ADAL" clId="{083E2F5E-CEA9-4137-892A-736FF74A5DC4}" dt="2022-03-17T09:39:38.059" v="16" actId="1076"/>
          <ac:spMkLst>
            <pc:docMk/>
            <pc:sldMk cId="2508173990" sldId="1202"/>
            <ac:spMk id="30" creationId="{154FCA04-616C-4F86-88A4-66A92D412C8B}"/>
          </ac:spMkLst>
        </pc:spChg>
        <pc:spChg chg="add mod">
          <ac:chgData name="Subramani K" userId="bf009f75-d47a-408b-a678-4666a6eafc4c" providerId="ADAL" clId="{083E2F5E-CEA9-4137-892A-736FF74A5DC4}" dt="2022-03-17T09:39:38.059" v="16" actId="1076"/>
          <ac:spMkLst>
            <pc:docMk/>
            <pc:sldMk cId="2508173990" sldId="1202"/>
            <ac:spMk id="31" creationId="{743AE97C-5597-419C-A46E-7ABDDFD626BE}"/>
          </ac:spMkLst>
        </pc:spChg>
        <pc:grpChg chg="del mod">
          <ac:chgData name="Subramani K" userId="bf009f75-d47a-408b-a678-4666a6eafc4c" providerId="ADAL" clId="{083E2F5E-CEA9-4137-892A-736FF74A5DC4}" dt="2022-03-17T09:39:04.589" v="6" actId="478"/>
          <ac:grpSpMkLst>
            <pc:docMk/>
            <pc:sldMk cId="2508173990" sldId="1202"/>
            <ac:grpSpMk id="8" creationId="{28C40B67-5F46-4A38-9B31-42BF65AD5CE7}"/>
          </ac:grpSpMkLst>
        </pc:grpChg>
        <pc:grpChg chg="add del mod">
          <ac:chgData name="Subramani K" userId="bf009f75-d47a-408b-a678-4666a6eafc4c" providerId="ADAL" clId="{083E2F5E-CEA9-4137-892A-736FF74A5DC4}" dt="2022-03-17T09:38:59.374" v="4"/>
          <ac:grpSpMkLst>
            <pc:docMk/>
            <pc:sldMk cId="2508173990" sldId="1202"/>
            <ac:grpSpMk id="14" creationId="{6D5584A5-A565-40B1-8813-321AE9F7C954}"/>
          </ac:grpSpMkLst>
        </pc:grpChg>
        <pc:grpChg chg="mod">
          <ac:chgData name="Subramani K" userId="bf009f75-d47a-408b-a678-4666a6eafc4c" providerId="ADAL" clId="{083E2F5E-CEA9-4137-892A-736FF74A5DC4}" dt="2022-03-17T09:38:58.063" v="3"/>
          <ac:grpSpMkLst>
            <pc:docMk/>
            <pc:sldMk cId="2508173990" sldId="1202"/>
            <ac:grpSpMk id="16" creationId="{4C9D1FC3-7FB4-4F74-BAC0-6843BCF237CC}"/>
          </ac:grpSpMkLst>
        </pc:grpChg>
        <pc:grpChg chg="add mod">
          <ac:chgData name="Subramani K" userId="bf009f75-d47a-408b-a678-4666a6eafc4c" providerId="ADAL" clId="{083E2F5E-CEA9-4137-892A-736FF74A5DC4}" dt="2022-03-17T09:39:32.165" v="15" actId="14100"/>
          <ac:grpSpMkLst>
            <pc:docMk/>
            <pc:sldMk cId="2508173990" sldId="1202"/>
            <ac:grpSpMk id="21" creationId="{EE70F9B9-0DAC-48CE-BDE4-2702AC7128CA}"/>
          </ac:grpSpMkLst>
        </pc:grpChg>
        <pc:grpChg chg="add mod">
          <ac:chgData name="Subramani K" userId="bf009f75-d47a-408b-a678-4666a6eafc4c" providerId="ADAL" clId="{083E2F5E-CEA9-4137-892A-736FF74A5DC4}" dt="2022-03-17T09:39:38.059" v="16" actId="1076"/>
          <ac:grpSpMkLst>
            <pc:docMk/>
            <pc:sldMk cId="2508173990" sldId="1202"/>
            <ac:grpSpMk id="25" creationId="{6E4B5837-C78A-4810-84F7-8F222D8C9040}"/>
          </ac:grpSpMkLst>
        </pc:grpChg>
        <pc:grpChg chg="mod">
          <ac:chgData name="Subramani K" userId="bf009f75-d47a-408b-a678-4666a6eafc4c" providerId="ADAL" clId="{083E2F5E-CEA9-4137-892A-736FF74A5DC4}" dt="2022-03-17T09:39:22.987" v="13"/>
          <ac:grpSpMkLst>
            <pc:docMk/>
            <pc:sldMk cId="2508173990" sldId="1202"/>
            <ac:grpSpMk id="27" creationId="{1B264FC9-44DB-47D8-B578-0B9A2BC622AE}"/>
          </ac:grpSpMkLst>
        </pc:grpChg>
        <pc:picChg chg="del">
          <ac:chgData name="Subramani K" userId="bf009f75-d47a-408b-a678-4666a6eafc4c" providerId="ADAL" clId="{083E2F5E-CEA9-4137-892A-736FF74A5DC4}" dt="2022-03-17T09:38:45.385" v="0" actId="478"/>
          <ac:picMkLst>
            <pc:docMk/>
            <pc:sldMk cId="2508173990" sldId="1202"/>
            <ac:picMk id="2" creationId="{3D01B861-C612-4D42-8B49-955BD7FE5614}"/>
          </ac:picMkLst>
        </pc:picChg>
        <pc:picChg chg="mod">
          <ac:chgData name="Subramani K" userId="bf009f75-d47a-408b-a678-4666a6eafc4c" providerId="ADAL" clId="{083E2F5E-CEA9-4137-892A-736FF74A5DC4}" dt="2022-03-17T09:38:58.063" v="3"/>
          <ac:picMkLst>
            <pc:docMk/>
            <pc:sldMk cId="2508173990" sldId="1202"/>
            <ac:picMk id="17" creationId="{E68B330D-68B3-4595-ADA9-FFFE7FE0BF72}"/>
          </ac:picMkLst>
        </pc:picChg>
        <pc:picChg chg="mod">
          <ac:chgData name="Subramani K" userId="bf009f75-d47a-408b-a678-4666a6eafc4c" providerId="ADAL" clId="{083E2F5E-CEA9-4137-892A-736FF74A5DC4}" dt="2022-03-17T09:39:22.987" v="13"/>
          <ac:picMkLst>
            <pc:docMk/>
            <pc:sldMk cId="2508173990" sldId="1202"/>
            <ac:picMk id="28" creationId="{BD630861-C129-4260-9EA9-F0DAD1B58AE5}"/>
          </ac:picMkLst>
        </pc:picChg>
      </pc:sldChg>
      <pc:sldChg chg="modSp del mod">
        <pc:chgData name="Subramani K" userId="bf009f75-d47a-408b-a678-4666a6eafc4c" providerId="ADAL" clId="{083E2F5E-CEA9-4137-892A-736FF74A5DC4}" dt="2022-03-17T09:39:49.799" v="17" actId="47"/>
        <pc:sldMkLst>
          <pc:docMk/>
          <pc:sldMk cId="1546849054" sldId="1203"/>
        </pc:sldMkLst>
        <pc:spChg chg="mod">
          <ac:chgData name="Subramani K" userId="bf009f75-d47a-408b-a678-4666a6eafc4c" providerId="ADAL" clId="{083E2F5E-CEA9-4137-892A-736FF74A5DC4}" dt="2022-03-17T09:39:11.406" v="9" actId="14100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083E2F5E-CEA9-4137-892A-736FF74A5DC4}" dt="2022-03-17T09:39:18.136" v="12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Subramani K" userId="bf009f75-d47a-408b-a678-4666a6eafc4c" providerId="ADAL" clId="{083E2F5E-CEA9-4137-892A-736FF74A5DC4}" dt="2022-03-17T09:39:18.136" v="12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Subramani K" userId="bf009f75-d47a-408b-a678-4666a6eafc4c" providerId="ADAL" clId="{083E2F5E-CEA9-4137-892A-736FF74A5DC4}" dt="2022-03-17T09:39:11.406" v="9" actId="14100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Subramani K" userId="bf009f75-d47a-408b-a678-4666a6eafc4c" providerId="ADAL" clId="{083E2F5E-CEA9-4137-892A-736FF74A5DC4}" dt="2022-03-17T09:39:18.136" v="12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modSp mod">
        <pc:chgData name="Subramani K" userId="bf009f75-d47a-408b-a678-4666a6eafc4c" providerId="ADAL" clId="{083E2F5E-CEA9-4137-892A-736FF74A5DC4}" dt="2022-03-17T09:40:06.805" v="20" actId="20577"/>
        <pc:sldMkLst>
          <pc:docMk/>
          <pc:sldMk cId="796193602" sldId="1204"/>
        </pc:sldMkLst>
        <pc:spChg chg="mod">
          <ac:chgData name="Subramani K" userId="bf009f75-d47a-408b-a678-4666a6eafc4c" providerId="ADAL" clId="{083E2F5E-CEA9-4137-892A-736FF74A5DC4}" dt="2022-03-17T09:40:06.805" v="20" actId="20577"/>
          <ac:spMkLst>
            <pc:docMk/>
            <pc:sldMk cId="796193602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addSld delSld modSld">
      <pc:chgData name="Subramani K" userId="bf009f75-d47a-408b-a678-4666a6eafc4c" providerId="ADAL" clId="{0DE68FA3-B9B3-4ABD-95A8-6EB68E1C3242}" dt="2022-03-16T11:20:53.982" v="156" actId="2057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7:30:32.534" v="148" actId="164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6:27:55.971" v="147" actId="20577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0DE68FA3-B9B3-4ABD-95A8-6EB68E1C3242}" dt="2022-03-16T02:14:28.324" v="83" actId="20577"/>
          <ac:spMkLst>
            <pc:docMk/>
            <pc:sldMk cId="2508173990" sldId="1202"/>
            <ac:spMk id="10" creationId="{5368D454-98B1-499E-9A31-20B32198AF6F}"/>
          </ac:spMkLst>
        </pc:spChg>
        <pc:spChg chg="add mod">
          <ac:chgData name="Subramani K" userId="bf009f75-d47a-408b-a678-4666a6eafc4c" providerId="ADAL" clId="{0DE68FA3-B9B3-4ABD-95A8-6EB68E1C3242}" dt="2022-03-16T02:15:34.169" v="143" actId="207"/>
          <ac:spMkLst>
            <pc:docMk/>
            <pc:sldMk cId="2508173990" sldId="1202"/>
            <ac:spMk id="11" creationId="{703AD91C-5EC9-4FE9-B9FC-C40E9908F9DF}"/>
          </ac:spMkLst>
        </pc:spChg>
        <pc:spChg chg="add mod">
          <ac:chgData name="Subramani K" userId="bf009f75-d47a-408b-a678-4666a6eafc4c" providerId="ADAL" clId="{0DE68FA3-B9B3-4ABD-95A8-6EB68E1C3242}" dt="2022-03-16T02:15:20.296" v="142" actId="20577"/>
          <ac:spMkLst>
            <pc:docMk/>
            <pc:sldMk cId="2508173990" sldId="1202"/>
            <ac:spMk id="12" creationId="{6F73D141-364F-45AF-9A6D-CBD2FF68AD87}"/>
          </ac:spMkLst>
        </pc:spChg>
        <pc:grpChg chg="add mod">
          <ac:chgData name="Subramani K" userId="bf009f75-d47a-408b-a678-4666a6eafc4c" providerId="ADAL" clId="{0DE68FA3-B9B3-4ABD-95A8-6EB68E1C3242}" dt="2022-03-16T07:30:32.534" v="148" actId="164"/>
          <ac:grpSpMkLst>
            <pc:docMk/>
            <pc:sldMk cId="2508173990" sldId="1202"/>
            <ac:grpSpMk id="8" creationId="{28C40B67-5F46-4A38-9B31-42BF65AD5CE7}"/>
          </ac:grpSpMkLst>
        </pc:gr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add">
        <pc:chgData name="Subramani K" userId="bf009f75-d47a-408b-a678-4666a6eafc4c" providerId="ADAL" clId="{0DE68FA3-B9B3-4ABD-95A8-6EB68E1C3242}" dt="2022-03-16T09:39:52.781" v="151"/>
        <pc:sldMkLst>
          <pc:docMk/>
          <pc:sldMk cId="1546849054" sldId="1203"/>
        </pc:sldMkLst>
      </pc:sldChg>
      <pc:sldChg chg="add del">
        <pc:chgData name="Subramani K" userId="bf009f75-d47a-408b-a678-4666a6eafc4c" providerId="ADAL" clId="{0DE68FA3-B9B3-4ABD-95A8-6EB68E1C3242}" dt="2022-03-16T09:39:49.440" v="150" actId="47"/>
        <pc:sldMkLst>
          <pc:docMk/>
          <pc:sldMk cId="2529830862" sldId="1203"/>
        </pc:sldMkLst>
      </pc:sldChg>
      <pc:sldChg chg="modSp add mod">
        <pc:chgData name="Subramani K" userId="bf009f75-d47a-408b-a678-4666a6eafc4c" providerId="ADAL" clId="{0DE68FA3-B9B3-4ABD-95A8-6EB68E1C3242}" dt="2022-03-16T11:20:53.982" v="156" actId="20577"/>
        <pc:sldMkLst>
          <pc:docMk/>
          <pc:sldMk cId="796193602" sldId="1204"/>
        </pc:sldMkLst>
        <pc:spChg chg="mod">
          <ac:chgData name="Subramani K" userId="bf009f75-d47a-408b-a678-4666a6eafc4c" providerId="ADAL" clId="{0DE68FA3-B9B3-4ABD-95A8-6EB68E1C3242}" dt="2022-03-16T11:20:53.982" v="156" actId="20577"/>
          <ac:spMkLst>
            <pc:docMk/>
            <pc:sldMk cId="796193602" sldId="1204"/>
            <ac:spMk id="12" creationId="{B4BEA475-7A09-41F4-B29E-D01CEF32D3D4}"/>
          </ac:spMkLst>
        </pc:sp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083E2F5E-CEA9-4137-892A-736FF74A5DC4}"/>
    <pc:docChg chg="custSel modSld">
      <pc:chgData name="subramani@eidesign.net" userId="bf009f75-d47a-408b-a678-4666a6eafc4c" providerId="ADAL" clId="{083E2F5E-CEA9-4137-892A-736FF74A5DC4}" dt="2022-03-17T13:02:59.201" v="0" actId="478"/>
      <pc:docMkLst>
        <pc:docMk/>
      </pc:docMkLst>
      <pc:sldChg chg="delSp mod">
        <pc:chgData name="subramani@eidesign.net" userId="bf009f75-d47a-408b-a678-4666a6eafc4c" providerId="ADAL" clId="{083E2F5E-CEA9-4137-892A-736FF74A5DC4}" dt="2022-03-17T13:02:59.201" v="0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083E2F5E-CEA9-4137-892A-736FF74A5DC4}" dt="2022-03-17T13:02:59.201" v="0" actId="478"/>
          <ac:spMkLst>
            <pc:docMk/>
            <pc:sldMk cId="796193602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083E2F5E-CEA9-4137-892A-736FF74A5DC4}" dt="2022-03-17T13:02:59.201" v="0" actId="478"/>
          <ac:spMkLst>
            <pc:docMk/>
            <pc:sldMk cId="796193602" sldId="1204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9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1613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3BB5DD-E787-40D5-9AA0-9848D6EB31CB}"/>
              </a:ext>
            </a:extLst>
          </p:cNvPr>
          <p:cNvSpPr/>
          <p:nvPr/>
        </p:nvSpPr>
        <p:spPr>
          <a:xfrm>
            <a:off x="287999" y="720000"/>
            <a:ext cx="3489521" cy="375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Lorem Ipsum has been the industry's standard dummy text ever since the 1500s, when an unknown printer took a galley.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G03-H-Video-001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68D454-98B1-499E-9A31-20B32198AF6F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73D141-364F-45AF-9A6D-CBD2FF68AD87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E9C2A4-D438-4880-9AD5-8E6D4F5E54CF}"/>
              </a:ext>
            </a:extLst>
          </p:cNvPr>
          <p:cNvSpPr/>
          <p:nvPr/>
        </p:nvSpPr>
        <p:spPr>
          <a:xfrm>
            <a:off x="3929123" y="1091249"/>
            <a:ext cx="5618290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E70F9B9-0DAC-48CE-BDE4-2702AC7128CA}"/>
              </a:ext>
            </a:extLst>
          </p:cNvPr>
          <p:cNvGrpSpPr/>
          <p:nvPr/>
        </p:nvGrpSpPr>
        <p:grpSpPr>
          <a:xfrm>
            <a:off x="4064887" y="4920545"/>
            <a:ext cx="5406558" cy="210895"/>
            <a:chOff x="1015972" y="4776146"/>
            <a:chExt cx="8125366" cy="21089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B6773B33-EB42-485C-9305-8B62907DA70B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B954568A-129A-43C2-B27F-0685A6FCBFAF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63E8B88-9871-48B9-9B4C-A50119B92915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4B5837-C78A-4810-84F7-8F222D8C9040}"/>
              </a:ext>
            </a:extLst>
          </p:cNvPr>
          <p:cNvGrpSpPr/>
          <p:nvPr/>
        </p:nvGrpSpPr>
        <p:grpSpPr>
          <a:xfrm>
            <a:off x="4921477" y="3367807"/>
            <a:ext cx="4979349" cy="338554"/>
            <a:chOff x="612466" y="2228467"/>
            <a:chExt cx="4684150" cy="31848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9BF635-6C6B-4297-9055-2205D6CD3B1E}"/>
                </a:ext>
              </a:extLst>
            </p:cNvPr>
            <p:cNvSpPr txBox="1"/>
            <p:nvPr/>
          </p:nvSpPr>
          <p:spPr>
            <a:xfrm>
              <a:off x="877003" y="2228467"/>
              <a:ext cx="441961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Play button to start the video.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B264FC9-44DB-47D8-B578-0B9A2BC622A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8" name="Graphic 27" descr="Direction">
                <a:extLst>
                  <a:ext uri="{FF2B5EF4-FFF2-40B4-BE49-F238E27FC236}">
                    <a16:creationId xmlns:a16="http://schemas.microsoft.com/office/drawing/2014/main" id="{BD630861-C129-4260-9EA9-F0DAD1B58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43E319B-FEA1-4863-B561-028B4964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154FCA04-616C-4F86-88A4-66A92D412C8B}"/>
              </a:ext>
            </a:extLst>
          </p:cNvPr>
          <p:cNvSpPr/>
          <p:nvPr/>
        </p:nvSpPr>
        <p:spPr>
          <a:xfrm>
            <a:off x="6286430" y="2305433"/>
            <a:ext cx="850900" cy="8509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743AE97C-5597-419C-A46E-7ABDDFD626BE}"/>
              </a:ext>
            </a:extLst>
          </p:cNvPr>
          <p:cNvSpPr/>
          <p:nvPr/>
        </p:nvSpPr>
        <p:spPr>
          <a:xfrm rot="5400000">
            <a:off x="6607613" y="2573588"/>
            <a:ext cx="353568" cy="3048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D7FF98-8AFE-4683-8CDF-537D8945DEE6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BF894B-87EC-4C2D-8DC3-063361E11F37}"/>
              </a:ext>
            </a:extLst>
          </p:cNvPr>
          <p:cNvSpPr/>
          <p:nvPr/>
        </p:nvSpPr>
        <p:spPr>
          <a:xfrm>
            <a:off x="599673" y="1091249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E86A16-21F9-419D-A6E5-45047ED69573}"/>
              </a:ext>
            </a:extLst>
          </p:cNvPr>
          <p:cNvGrpSpPr/>
          <p:nvPr/>
        </p:nvGrpSpPr>
        <p:grpSpPr>
          <a:xfrm>
            <a:off x="735438" y="4920545"/>
            <a:ext cx="8125366" cy="210895"/>
            <a:chOff x="1015972" y="4776146"/>
            <a:chExt cx="8125366" cy="21089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4543BF-66DA-41DE-87CF-A72CBE2018ED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FE24878-C048-468C-A944-7A1BEE76E410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60FFB69-1C36-4CCD-B3EE-225C0064671D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802805" y="1557002"/>
            <a:ext cx="4780011" cy="1289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Lorem Ipsum comes from sections, written in 45 BC Lorem Ipsum comes from sections, written in 45 BC.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5582816" y="1604300"/>
            <a:ext cx="2904501" cy="290450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288544" y="2625967"/>
            <a:ext cx="1493044" cy="103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19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17167</TotalTime>
  <Words>126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2022-04-17T07:38:47Z</dcterms:modified>
</cp:coreProperties>
</file>