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9376229" cy="1385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Cicero.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5FF3C4-B420-4669-A590-2336FED8738D}"/>
              </a:ext>
            </a:extLst>
          </p:cNvPr>
          <p:cNvGrpSpPr/>
          <p:nvPr/>
        </p:nvGrpSpPr>
        <p:grpSpPr>
          <a:xfrm>
            <a:off x="279661" y="1895589"/>
            <a:ext cx="3869742" cy="338554"/>
            <a:chOff x="612466" y="2228467"/>
            <a:chExt cx="3640326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A95AC6-B860-483F-A64C-9A6E9B910A8A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Play button to start the video.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D2BEDDD-8556-4F53-AEC6-34573545673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B911E346-6267-434E-AC11-58BAA1A7E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9572D99-FC5E-4B5C-B88B-980D48B7FCA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1C887B42-FB89-4FF2-8D82-31C00464F3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1364156" y="2752614"/>
            <a:ext cx="3225407" cy="2242372"/>
          </a:xfrm>
          <a:prstGeom prst="rect">
            <a:avLst/>
          </a:prstGeom>
          <a:ln>
            <a:noFill/>
          </a:ln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E1BB71B-1A5B-4C9B-8236-99DB73313A80}"/>
              </a:ext>
            </a:extLst>
          </p:cNvPr>
          <p:cNvGrpSpPr/>
          <p:nvPr/>
        </p:nvGrpSpPr>
        <p:grpSpPr>
          <a:xfrm>
            <a:off x="2578608" y="3606304"/>
            <a:ext cx="634603" cy="634603"/>
            <a:chOff x="999955" y="3384366"/>
            <a:chExt cx="850900" cy="8509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B4ED635-B0BB-4BD8-8588-37AC6F1F8E73}"/>
                </a:ext>
              </a:extLst>
            </p:cNvPr>
            <p:cNvSpPr/>
            <p:nvPr/>
          </p:nvSpPr>
          <p:spPr>
            <a:xfrm>
              <a:off x="999955" y="3384366"/>
              <a:ext cx="850900" cy="850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98789434-D8C8-453B-B1DC-E5E37F7D74F0}"/>
                </a:ext>
              </a:extLst>
            </p:cNvPr>
            <p:cNvSpPr/>
            <p:nvPr/>
          </p:nvSpPr>
          <p:spPr>
            <a:xfrm rot="5400000">
              <a:off x="1321138" y="3652521"/>
              <a:ext cx="353568" cy="304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790E7E84-D335-452B-9991-84A8FAC0A8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4847288" y="2752614"/>
            <a:ext cx="3225407" cy="2242372"/>
          </a:xfrm>
          <a:prstGeom prst="rect">
            <a:avLst/>
          </a:prstGeom>
          <a:ln>
            <a:noFill/>
          </a:ln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6AAD72A-2702-4ECC-B8E0-781E02F3A059}"/>
              </a:ext>
            </a:extLst>
          </p:cNvPr>
          <p:cNvGrpSpPr/>
          <p:nvPr/>
        </p:nvGrpSpPr>
        <p:grpSpPr>
          <a:xfrm>
            <a:off x="6061740" y="3606304"/>
            <a:ext cx="634603" cy="634603"/>
            <a:chOff x="999955" y="3384366"/>
            <a:chExt cx="850900" cy="8509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AF7BCE8-CA8D-4620-86E6-3CEDC55DF1F9}"/>
                </a:ext>
              </a:extLst>
            </p:cNvPr>
            <p:cNvSpPr/>
            <p:nvPr/>
          </p:nvSpPr>
          <p:spPr>
            <a:xfrm>
              <a:off x="999955" y="3384366"/>
              <a:ext cx="850900" cy="850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2EE7CFF7-2D3A-46BF-8F82-E1B69AB72BF0}"/>
                </a:ext>
              </a:extLst>
            </p:cNvPr>
            <p:cNvSpPr/>
            <p:nvPr/>
          </p:nvSpPr>
          <p:spPr>
            <a:xfrm rot="5400000">
              <a:off x="1321138" y="3652521"/>
              <a:ext cx="353568" cy="304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EA1E4B4-7B74-4622-9418-D5430D042CA0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G03-H-Video-002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CC366B-E067-467F-AE60-0082B06431C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C41B61-19DB-4231-BE51-549AC41246FD}"/>
              </a:ext>
            </a:extLst>
          </p:cNvPr>
          <p:cNvSpPr/>
          <p:nvPr/>
        </p:nvSpPr>
        <p:spPr>
          <a:xfrm>
            <a:off x="619293" y="1247588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F5E5829-521F-46AC-BE83-4FF3CF2CC661}"/>
              </a:ext>
            </a:extLst>
          </p:cNvPr>
          <p:cNvGrpSpPr/>
          <p:nvPr/>
        </p:nvGrpSpPr>
        <p:grpSpPr>
          <a:xfrm>
            <a:off x="755058" y="5076884"/>
            <a:ext cx="8125366" cy="210895"/>
            <a:chOff x="1015972" y="4776146"/>
            <a:chExt cx="8125366" cy="21089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DEF56F0-AC6C-4D95-8DF9-D5511B1863F4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5C45E52-EAF3-4B2E-9643-68C65B0D3A81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B406327-CE63-445D-B50C-6C3E1FB3763A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044E73-E4D9-4176-8B4C-AF848067113B}"/>
              </a:ext>
            </a:extLst>
          </p:cNvPr>
          <p:cNvGrpSpPr/>
          <p:nvPr/>
        </p:nvGrpSpPr>
        <p:grpSpPr>
          <a:xfrm>
            <a:off x="3050676" y="3755513"/>
            <a:ext cx="4979349" cy="338554"/>
            <a:chOff x="612466" y="2228467"/>
            <a:chExt cx="4684150" cy="31848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D4D71E-9AA0-4804-AC45-554B29E26804}"/>
                </a:ext>
              </a:extLst>
            </p:cNvPr>
            <p:cNvSpPr txBox="1"/>
            <p:nvPr/>
          </p:nvSpPr>
          <p:spPr>
            <a:xfrm>
              <a:off x="877003" y="2228467"/>
              <a:ext cx="441961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Play button to start the video.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00A553B-E1F6-4A7D-8DDF-59F8E4E6B972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6" name="Graphic 35" descr="Direction">
                <a:extLst>
                  <a:ext uri="{FF2B5EF4-FFF2-40B4-BE49-F238E27FC236}">
                    <a16:creationId xmlns:a16="http://schemas.microsoft.com/office/drawing/2014/main" id="{3921ED5A-1998-498D-809B-FF368F8AB1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0D37744-547B-4DAF-97BA-6F667CB19B1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BBC42A60-3F65-4E60-9BD2-CE1E2E65CD86}"/>
              </a:ext>
            </a:extLst>
          </p:cNvPr>
          <p:cNvSpPr/>
          <p:nvPr/>
        </p:nvSpPr>
        <p:spPr>
          <a:xfrm>
            <a:off x="4415629" y="2693139"/>
            <a:ext cx="850900" cy="8509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E984272-4FDD-4200-8D10-E912A1A23622}"/>
              </a:ext>
            </a:extLst>
          </p:cNvPr>
          <p:cNvSpPr/>
          <p:nvPr/>
        </p:nvSpPr>
        <p:spPr>
          <a:xfrm rot="5400000">
            <a:off x="4736812" y="2961294"/>
            <a:ext cx="353568" cy="304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BF894B-87EC-4C2D-8DC3-063361E11F37}"/>
              </a:ext>
            </a:extLst>
          </p:cNvPr>
          <p:cNvSpPr/>
          <p:nvPr/>
        </p:nvSpPr>
        <p:spPr>
          <a:xfrm>
            <a:off x="550514" y="1207247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E86A16-21F9-419D-A6E5-45047ED69573}"/>
              </a:ext>
            </a:extLst>
          </p:cNvPr>
          <p:cNvGrpSpPr/>
          <p:nvPr/>
        </p:nvGrpSpPr>
        <p:grpSpPr>
          <a:xfrm>
            <a:off x="686279" y="5036543"/>
            <a:ext cx="8125366" cy="210895"/>
            <a:chOff x="1015972" y="4776146"/>
            <a:chExt cx="8125366" cy="21089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4543BF-66DA-41DE-87CF-A72CBE2018ED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E24878-C048-468C-A944-7A1BEE76E410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60FFB69-1C36-4CCD-B3EE-225C0064671D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753646" y="1673000"/>
            <a:ext cx="4780011" cy="1289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Lorem Ipsum comes from sections, written in 45 BC Lorem Ipsum comes from sections, written in 45 BC.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5533657" y="1720298"/>
            <a:ext cx="2904501" cy="290450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239385" y="2741965"/>
            <a:ext cx="1493044" cy="10379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1936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17326</TotalTime>
  <Words>111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2022-04-17T07:39:05Z</dcterms:modified>
</cp:coreProperties>
</file>