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5"/>
  </p:notesMasterIdLst>
  <p:sldIdLst>
    <p:sldId id="1202" r:id="rId2"/>
    <p:sldId id="1203" r:id="rId3"/>
    <p:sldId id="1204" r:id="rId4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7F7F7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D1ECA0E-44EA-4E82-AD00-9DB870E04209}" v="6" dt="2022-03-17T08:36:04.367"/>
    <p1510:client id="{74D6F937-1F37-4E25-933E-1896BE5D4DD0}" v="5" dt="2022-03-16T09:39:08.10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6" autoAdjust="0"/>
    <p:restoredTop sz="88497" autoAdjust="0"/>
  </p:normalViewPr>
  <p:slideViewPr>
    <p:cSldViewPr snapToGrid="0">
      <p:cViewPr varScale="1">
        <p:scale>
          <a:sx n="64" d="100"/>
          <a:sy n="64" d="100"/>
        </p:scale>
        <p:origin x="930" y="72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74D6F937-1F37-4E25-933E-1896BE5D4DD0}"/>
    <pc:docChg chg="undo custSel addSld modSld">
      <pc:chgData name="Subramani K" userId="bf009f75-d47a-408b-a678-4666a6eafc4c" providerId="ADAL" clId="{74D6F937-1F37-4E25-933E-1896BE5D4DD0}" dt="2022-03-16T09:39:08.108" v="35"/>
      <pc:docMkLst>
        <pc:docMk/>
      </pc:docMkLst>
      <pc:sldChg chg="addSp delSp modSp mod">
        <pc:chgData name="Subramani K" userId="bf009f75-d47a-408b-a678-4666a6eafc4c" providerId="ADAL" clId="{74D6F937-1F37-4E25-933E-1896BE5D4DD0}" dt="2022-03-16T09:38:31.600" v="27"/>
        <pc:sldMkLst>
          <pc:docMk/>
          <pc:sldMk cId="2508173990" sldId="1202"/>
        </pc:sldMkLst>
        <pc:spChg chg="mod">
          <ac:chgData name="Subramani K" userId="bf009f75-d47a-408b-a678-4666a6eafc4c" providerId="ADAL" clId="{74D6F937-1F37-4E25-933E-1896BE5D4DD0}" dt="2022-03-16T07:28:27.950" v="0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74D6F937-1F37-4E25-933E-1896BE5D4DD0}" dt="2022-03-16T07:28:38.477" v="1" actId="20577"/>
          <ac:spMkLst>
            <pc:docMk/>
            <pc:sldMk cId="2508173990" sldId="1202"/>
            <ac:spMk id="10" creationId="{BC95729D-B7AA-469F-AC09-0690AD9DD1CD}"/>
          </ac:spMkLst>
        </pc:spChg>
        <pc:spChg chg="mod">
          <ac:chgData name="Subramani K" userId="bf009f75-d47a-408b-a678-4666a6eafc4c" providerId="ADAL" clId="{74D6F937-1F37-4E25-933E-1896BE5D4DD0}" dt="2022-03-16T09:38:31.600" v="27"/>
          <ac:spMkLst>
            <pc:docMk/>
            <pc:sldMk cId="2508173990" sldId="1202"/>
            <ac:spMk id="15" creationId="{00A95AC6-B860-483F-A64C-9A6E9B910A8A}"/>
          </ac:spMkLst>
        </pc:spChg>
        <pc:spChg chg="del">
          <ac:chgData name="Subramani K" userId="bf009f75-d47a-408b-a678-4666a6eafc4c" providerId="ADAL" clId="{74D6F937-1F37-4E25-933E-1896BE5D4DD0}" dt="2022-03-16T07:30:16.672" v="2" actId="478"/>
          <ac:spMkLst>
            <pc:docMk/>
            <pc:sldMk cId="2508173990" sldId="1202"/>
            <ac:spMk id="19" creationId="{2983088C-AA4F-4303-9054-A4E177DB28C8}"/>
          </ac:spMkLst>
        </pc:spChg>
        <pc:spChg chg="del">
          <ac:chgData name="Subramani K" userId="bf009f75-d47a-408b-a678-4666a6eafc4c" providerId="ADAL" clId="{74D6F937-1F37-4E25-933E-1896BE5D4DD0}" dt="2022-03-16T07:30:16.672" v="2" actId="478"/>
          <ac:spMkLst>
            <pc:docMk/>
            <pc:sldMk cId="2508173990" sldId="1202"/>
            <ac:spMk id="20" creationId="{481D5104-EB74-42D8-9293-473CCE2C76C4}"/>
          </ac:spMkLst>
        </pc:spChg>
        <pc:spChg chg="del">
          <ac:chgData name="Subramani K" userId="bf009f75-d47a-408b-a678-4666a6eafc4c" providerId="ADAL" clId="{74D6F937-1F37-4E25-933E-1896BE5D4DD0}" dt="2022-03-16T07:30:16.672" v="2" actId="478"/>
          <ac:spMkLst>
            <pc:docMk/>
            <pc:sldMk cId="2508173990" sldId="1202"/>
            <ac:spMk id="21" creationId="{05E52C63-8F33-463F-9239-A60FAAB1CDBF}"/>
          </ac:spMkLst>
        </pc:spChg>
        <pc:spChg chg="del">
          <ac:chgData name="Subramani K" userId="bf009f75-d47a-408b-a678-4666a6eafc4c" providerId="ADAL" clId="{74D6F937-1F37-4E25-933E-1896BE5D4DD0}" dt="2022-03-16T07:30:16.672" v="2" actId="478"/>
          <ac:spMkLst>
            <pc:docMk/>
            <pc:sldMk cId="2508173990" sldId="1202"/>
            <ac:spMk id="22" creationId="{8642CA2A-C89C-4090-B695-3FEAEA5F42D5}"/>
          </ac:spMkLst>
        </pc:spChg>
        <pc:spChg chg="mod">
          <ac:chgData name="Subramani K" userId="bf009f75-d47a-408b-a678-4666a6eafc4c" providerId="ADAL" clId="{74D6F937-1F37-4E25-933E-1896BE5D4DD0}" dt="2022-03-16T07:30:36.346" v="4"/>
          <ac:spMkLst>
            <pc:docMk/>
            <pc:sldMk cId="2508173990" sldId="1202"/>
            <ac:spMk id="24" creationId="{BB4ED635-B0BB-4BD8-8588-37AC6F1F8E73}"/>
          </ac:spMkLst>
        </pc:spChg>
        <pc:spChg chg="mod">
          <ac:chgData name="Subramani K" userId="bf009f75-d47a-408b-a678-4666a6eafc4c" providerId="ADAL" clId="{74D6F937-1F37-4E25-933E-1896BE5D4DD0}" dt="2022-03-16T07:30:36.346" v="4"/>
          <ac:spMkLst>
            <pc:docMk/>
            <pc:sldMk cId="2508173990" sldId="1202"/>
            <ac:spMk id="25" creationId="{98789434-D8C8-453B-B1DC-E5E37F7D74F0}"/>
          </ac:spMkLst>
        </pc:spChg>
        <pc:spChg chg="del">
          <ac:chgData name="Subramani K" userId="bf009f75-d47a-408b-a678-4666a6eafc4c" providerId="ADAL" clId="{74D6F937-1F37-4E25-933E-1896BE5D4DD0}" dt="2022-03-16T07:30:19.737" v="3" actId="478"/>
          <ac:spMkLst>
            <pc:docMk/>
            <pc:sldMk cId="2508173990" sldId="1202"/>
            <ac:spMk id="28" creationId="{C8A6333C-88E7-4C71-9D66-EA36F804B943}"/>
          </ac:spMkLst>
        </pc:spChg>
        <pc:spChg chg="mod">
          <ac:chgData name="Subramani K" userId="bf009f75-d47a-408b-a678-4666a6eafc4c" providerId="ADAL" clId="{74D6F937-1F37-4E25-933E-1896BE5D4DD0}" dt="2022-03-16T07:32:03.194" v="22"/>
          <ac:spMkLst>
            <pc:docMk/>
            <pc:sldMk cId="2508173990" sldId="1202"/>
            <ac:spMk id="30" creationId="{CAF7BCE8-CA8D-4620-86E6-3CEDC55DF1F9}"/>
          </ac:spMkLst>
        </pc:spChg>
        <pc:spChg chg="mod">
          <ac:chgData name="Subramani K" userId="bf009f75-d47a-408b-a678-4666a6eafc4c" providerId="ADAL" clId="{74D6F937-1F37-4E25-933E-1896BE5D4DD0}" dt="2022-03-16T07:32:03.194" v="22"/>
          <ac:spMkLst>
            <pc:docMk/>
            <pc:sldMk cId="2508173990" sldId="1202"/>
            <ac:spMk id="31" creationId="{2EE7CFF7-2D3A-46BF-8F82-E1B69AB72BF0}"/>
          </ac:spMkLst>
        </pc:spChg>
        <pc:grpChg chg="add mod">
          <ac:chgData name="Subramani K" userId="bf009f75-d47a-408b-a678-4666a6eafc4c" providerId="ADAL" clId="{74D6F937-1F37-4E25-933E-1896BE5D4DD0}" dt="2022-03-16T07:32:10.774" v="26" actId="1076"/>
          <ac:grpSpMkLst>
            <pc:docMk/>
            <pc:sldMk cId="2508173990" sldId="1202"/>
            <ac:grpSpMk id="23" creationId="{5E1BB71B-1A5B-4C9B-8236-99DB73313A80}"/>
          </ac:grpSpMkLst>
        </pc:grpChg>
        <pc:grpChg chg="add mod">
          <ac:chgData name="Subramani K" userId="bf009f75-d47a-408b-a678-4666a6eafc4c" providerId="ADAL" clId="{74D6F937-1F37-4E25-933E-1896BE5D4DD0}" dt="2022-03-16T07:32:10.774" v="26" actId="1076"/>
          <ac:grpSpMkLst>
            <pc:docMk/>
            <pc:sldMk cId="2508173990" sldId="1202"/>
            <ac:grpSpMk id="29" creationId="{56AAD72A-2702-4ECC-B8E0-781E02F3A059}"/>
          </ac:grpSpMkLst>
        </pc:grpChg>
        <pc:picChg chg="add mod">
          <ac:chgData name="Subramani K" userId="bf009f75-d47a-408b-a678-4666a6eafc4c" providerId="ADAL" clId="{74D6F937-1F37-4E25-933E-1896BE5D4DD0}" dt="2022-03-16T07:32:10.774" v="26" actId="1076"/>
          <ac:picMkLst>
            <pc:docMk/>
            <pc:sldMk cId="2508173990" sldId="1202"/>
            <ac:picMk id="26" creationId="{790E7E84-D335-452B-9991-84A8FAC0A853}"/>
          </ac:picMkLst>
        </pc:picChg>
        <pc:picChg chg="mod">
          <ac:chgData name="Subramani K" userId="bf009f75-d47a-408b-a678-4666a6eafc4c" providerId="ADAL" clId="{74D6F937-1F37-4E25-933E-1896BE5D4DD0}" dt="2022-03-16T07:32:10.774" v="26" actId="1076"/>
          <ac:picMkLst>
            <pc:docMk/>
            <pc:sldMk cId="2508173990" sldId="1202"/>
            <ac:picMk id="27" creationId="{1C887B42-FB89-4FF2-8D82-31C00464F397}"/>
          </ac:picMkLst>
        </pc:picChg>
      </pc:sldChg>
      <pc:sldChg chg="addSp delSp modSp add mod">
        <pc:chgData name="Subramani K" userId="bf009f75-d47a-408b-a678-4666a6eafc4c" providerId="ADAL" clId="{74D6F937-1F37-4E25-933E-1896BE5D4DD0}" dt="2022-03-16T09:38:50.949" v="32"/>
        <pc:sldMkLst>
          <pc:docMk/>
          <pc:sldMk cId="1546849054" sldId="1203"/>
        </pc:sldMkLst>
        <pc:spChg chg="del mod">
          <ac:chgData name="Subramani K" userId="bf009f75-d47a-408b-a678-4666a6eafc4c" providerId="ADAL" clId="{74D6F937-1F37-4E25-933E-1896BE5D4DD0}" dt="2022-03-16T09:38:47.326" v="31" actId="478"/>
          <ac:spMkLst>
            <pc:docMk/>
            <pc:sldMk cId="1546849054" sldId="1203"/>
            <ac:spMk id="10" creationId="{BC95729D-B7AA-469F-AC09-0690AD9DD1CD}"/>
          </ac:spMkLst>
        </pc:spChg>
        <pc:spChg chg="add mod">
          <ac:chgData name="Subramani K" userId="bf009f75-d47a-408b-a678-4666a6eafc4c" providerId="ADAL" clId="{74D6F937-1F37-4E25-933E-1896BE5D4DD0}" dt="2022-03-16T09:38:50.949" v="32"/>
          <ac:spMkLst>
            <pc:docMk/>
            <pc:sldMk cId="1546849054" sldId="1203"/>
            <ac:spMk id="20" creationId="{93C41B61-19DB-4231-BE51-549AC41246FD}"/>
          </ac:spMkLst>
        </pc:spChg>
        <pc:spChg chg="mod">
          <ac:chgData name="Subramani K" userId="bf009f75-d47a-408b-a678-4666a6eafc4c" providerId="ADAL" clId="{74D6F937-1F37-4E25-933E-1896BE5D4DD0}" dt="2022-03-16T09:38:50.949" v="32"/>
          <ac:spMkLst>
            <pc:docMk/>
            <pc:sldMk cId="1546849054" sldId="1203"/>
            <ac:spMk id="22" creationId="{CDEF56F0-AC6C-4D95-8DF9-D5511B1863F4}"/>
          </ac:spMkLst>
        </pc:spChg>
        <pc:spChg chg="mod">
          <ac:chgData name="Subramani K" userId="bf009f75-d47a-408b-a678-4666a6eafc4c" providerId="ADAL" clId="{74D6F937-1F37-4E25-933E-1896BE5D4DD0}" dt="2022-03-16T09:38:50.949" v="32"/>
          <ac:spMkLst>
            <pc:docMk/>
            <pc:sldMk cId="1546849054" sldId="1203"/>
            <ac:spMk id="28" creationId="{F5C45E52-EAF3-4B2E-9643-68C65B0D3A81}"/>
          </ac:spMkLst>
        </pc:spChg>
        <pc:spChg chg="mod">
          <ac:chgData name="Subramani K" userId="bf009f75-d47a-408b-a678-4666a6eafc4c" providerId="ADAL" clId="{74D6F937-1F37-4E25-933E-1896BE5D4DD0}" dt="2022-03-16T09:38:50.949" v="32"/>
          <ac:spMkLst>
            <pc:docMk/>
            <pc:sldMk cId="1546849054" sldId="1203"/>
            <ac:spMk id="32" creationId="{FB406327-CE63-445D-B50C-6C3E1FB3763A}"/>
          </ac:spMkLst>
        </pc:spChg>
        <pc:spChg chg="mod">
          <ac:chgData name="Subramani K" userId="bf009f75-d47a-408b-a678-4666a6eafc4c" providerId="ADAL" clId="{74D6F937-1F37-4E25-933E-1896BE5D4DD0}" dt="2022-03-16T09:38:50.949" v="32"/>
          <ac:spMkLst>
            <pc:docMk/>
            <pc:sldMk cId="1546849054" sldId="1203"/>
            <ac:spMk id="34" creationId="{F0D4D71E-9AA0-4804-AC45-554B29E26804}"/>
          </ac:spMkLst>
        </pc:spChg>
        <pc:spChg chg="mod">
          <ac:chgData name="Subramani K" userId="bf009f75-d47a-408b-a678-4666a6eafc4c" providerId="ADAL" clId="{74D6F937-1F37-4E25-933E-1896BE5D4DD0}" dt="2022-03-16T09:38:50.949" v="32"/>
          <ac:spMkLst>
            <pc:docMk/>
            <pc:sldMk cId="1546849054" sldId="1203"/>
            <ac:spMk id="37" creationId="{10D37744-547B-4DAF-97BA-6F667CB19B1C}"/>
          </ac:spMkLst>
        </pc:spChg>
        <pc:spChg chg="add mod">
          <ac:chgData name="Subramani K" userId="bf009f75-d47a-408b-a678-4666a6eafc4c" providerId="ADAL" clId="{74D6F937-1F37-4E25-933E-1896BE5D4DD0}" dt="2022-03-16T09:38:50.949" v="32"/>
          <ac:spMkLst>
            <pc:docMk/>
            <pc:sldMk cId="1546849054" sldId="1203"/>
            <ac:spMk id="38" creationId="{BBC42A60-3F65-4E60-9BD2-CE1E2E65CD86}"/>
          </ac:spMkLst>
        </pc:spChg>
        <pc:spChg chg="add mod">
          <ac:chgData name="Subramani K" userId="bf009f75-d47a-408b-a678-4666a6eafc4c" providerId="ADAL" clId="{74D6F937-1F37-4E25-933E-1896BE5D4DD0}" dt="2022-03-16T09:38:50.949" v="32"/>
          <ac:spMkLst>
            <pc:docMk/>
            <pc:sldMk cId="1546849054" sldId="1203"/>
            <ac:spMk id="39" creationId="{EE984272-4FDD-4200-8D10-E912A1A23622}"/>
          </ac:spMkLst>
        </pc:spChg>
        <pc:grpChg chg="del">
          <ac:chgData name="Subramani K" userId="bf009f75-d47a-408b-a678-4666a6eafc4c" providerId="ADAL" clId="{74D6F937-1F37-4E25-933E-1896BE5D4DD0}" dt="2022-03-16T09:38:43.836" v="29" actId="478"/>
          <ac:grpSpMkLst>
            <pc:docMk/>
            <pc:sldMk cId="1546849054" sldId="1203"/>
            <ac:grpSpMk id="13" creationId="{F25FF3C4-B420-4669-A590-2336FED8738D}"/>
          </ac:grpSpMkLst>
        </pc:grpChg>
        <pc:grpChg chg="add mod">
          <ac:chgData name="Subramani K" userId="bf009f75-d47a-408b-a678-4666a6eafc4c" providerId="ADAL" clId="{74D6F937-1F37-4E25-933E-1896BE5D4DD0}" dt="2022-03-16T09:38:50.949" v="32"/>
          <ac:grpSpMkLst>
            <pc:docMk/>
            <pc:sldMk cId="1546849054" sldId="1203"/>
            <ac:grpSpMk id="21" creationId="{AF5E5829-521F-46AC-BE83-4FF3CF2CC661}"/>
          </ac:grpSpMkLst>
        </pc:grpChg>
        <pc:grpChg chg="del">
          <ac:chgData name="Subramani K" userId="bf009f75-d47a-408b-a678-4666a6eafc4c" providerId="ADAL" clId="{74D6F937-1F37-4E25-933E-1896BE5D4DD0}" dt="2022-03-16T09:38:43.836" v="29" actId="478"/>
          <ac:grpSpMkLst>
            <pc:docMk/>
            <pc:sldMk cId="1546849054" sldId="1203"/>
            <ac:grpSpMk id="23" creationId="{5E1BB71B-1A5B-4C9B-8236-99DB73313A80}"/>
          </ac:grpSpMkLst>
        </pc:grpChg>
        <pc:grpChg chg="del">
          <ac:chgData name="Subramani K" userId="bf009f75-d47a-408b-a678-4666a6eafc4c" providerId="ADAL" clId="{74D6F937-1F37-4E25-933E-1896BE5D4DD0}" dt="2022-03-16T09:38:43.836" v="29" actId="478"/>
          <ac:grpSpMkLst>
            <pc:docMk/>
            <pc:sldMk cId="1546849054" sldId="1203"/>
            <ac:grpSpMk id="29" creationId="{56AAD72A-2702-4ECC-B8E0-781E02F3A059}"/>
          </ac:grpSpMkLst>
        </pc:grpChg>
        <pc:grpChg chg="add mod">
          <ac:chgData name="Subramani K" userId="bf009f75-d47a-408b-a678-4666a6eafc4c" providerId="ADAL" clId="{74D6F937-1F37-4E25-933E-1896BE5D4DD0}" dt="2022-03-16T09:38:50.949" v="32"/>
          <ac:grpSpMkLst>
            <pc:docMk/>
            <pc:sldMk cId="1546849054" sldId="1203"/>
            <ac:grpSpMk id="33" creationId="{F9044E73-E4D9-4176-8B4C-AF848067113B}"/>
          </ac:grpSpMkLst>
        </pc:grpChg>
        <pc:grpChg chg="mod">
          <ac:chgData name="Subramani K" userId="bf009f75-d47a-408b-a678-4666a6eafc4c" providerId="ADAL" clId="{74D6F937-1F37-4E25-933E-1896BE5D4DD0}" dt="2022-03-16T09:38:50.949" v="32"/>
          <ac:grpSpMkLst>
            <pc:docMk/>
            <pc:sldMk cId="1546849054" sldId="1203"/>
            <ac:grpSpMk id="35" creationId="{E00A553B-E1F6-4A7D-8DDF-59F8E4E6B972}"/>
          </ac:grpSpMkLst>
        </pc:grpChg>
        <pc:picChg chg="del">
          <ac:chgData name="Subramani K" userId="bf009f75-d47a-408b-a678-4666a6eafc4c" providerId="ADAL" clId="{74D6F937-1F37-4E25-933E-1896BE5D4DD0}" dt="2022-03-16T09:38:43.836" v="29" actId="478"/>
          <ac:picMkLst>
            <pc:docMk/>
            <pc:sldMk cId="1546849054" sldId="1203"/>
            <ac:picMk id="26" creationId="{790E7E84-D335-452B-9991-84A8FAC0A853}"/>
          </ac:picMkLst>
        </pc:picChg>
        <pc:picChg chg="del">
          <ac:chgData name="Subramani K" userId="bf009f75-d47a-408b-a678-4666a6eafc4c" providerId="ADAL" clId="{74D6F937-1F37-4E25-933E-1896BE5D4DD0}" dt="2022-03-16T09:38:43.836" v="29" actId="478"/>
          <ac:picMkLst>
            <pc:docMk/>
            <pc:sldMk cId="1546849054" sldId="1203"/>
            <ac:picMk id="27" creationId="{1C887B42-FB89-4FF2-8D82-31C00464F397}"/>
          </ac:picMkLst>
        </pc:picChg>
        <pc:picChg chg="mod">
          <ac:chgData name="Subramani K" userId="bf009f75-d47a-408b-a678-4666a6eafc4c" providerId="ADAL" clId="{74D6F937-1F37-4E25-933E-1896BE5D4DD0}" dt="2022-03-16T09:38:50.949" v="32"/>
          <ac:picMkLst>
            <pc:docMk/>
            <pc:sldMk cId="1546849054" sldId="1203"/>
            <ac:picMk id="36" creationId="{3921ED5A-1998-498D-809B-FF368F8AB1D3}"/>
          </ac:picMkLst>
        </pc:picChg>
      </pc:sldChg>
      <pc:sldChg chg="addSp delSp modSp add mod">
        <pc:chgData name="Subramani K" userId="bf009f75-d47a-408b-a678-4666a6eafc4c" providerId="ADAL" clId="{74D6F937-1F37-4E25-933E-1896BE5D4DD0}" dt="2022-03-16T09:39:08.108" v="35"/>
        <pc:sldMkLst>
          <pc:docMk/>
          <pc:sldMk cId="796193602" sldId="1204"/>
        </pc:sldMkLst>
        <pc:spChg chg="add mod">
          <ac:chgData name="Subramani K" userId="bf009f75-d47a-408b-a678-4666a6eafc4c" providerId="ADAL" clId="{74D6F937-1F37-4E25-933E-1896BE5D4DD0}" dt="2022-03-16T09:39:08.108" v="35"/>
          <ac:spMkLst>
            <pc:docMk/>
            <pc:sldMk cId="796193602" sldId="1204"/>
            <ac:spMk id="18" creationId="{94BF894B-87EC-4C2D-8DC3-063361E11F37}"/>
          </ac:spMkLst>
        </pc:spChg>
        <pc:spChg chg="del">
          <ac:chgData name="Subramani K" userId="bf009f75-d47a-408b-a678-4666a6eafc4c" providerId="ADAL" clId="{74D6F937-1F37-4E25-933E-1896BE5D4DD0}" dt="2022-03-16T09:39:07.821" v="34" actId="478"/>
          <ac:spMkLst>
            <pc:docMk/>
            <pc:sldMk cId="796193602" sldId="1204"/>
            <ac:spMk id="20" creationId="{93C41B61-19DB-4231-BE51-549AC41246FD}"/>
          </ac:spMkLst>
        </pc:spChg>
        <pc:spChg chg="mod">
          <ac:chgData name="Subramani K" userId="bf009f75-d47a-408b-a678-4666a6eafc4c" providerId="ADAL" clId="{74D6F937-1F37-4E25-933E-1896BE5D4DD0}" dt="2022-03-16T09:39:08.108" v="35"/>
          <ac:spMkLst>
            <pc:docMk/>
            <pc:sldMk cId="796193602" sldId="1204"/>
            <ac:spMk id="23" creationId="{654543BF-66DA-41DE-87CF-A72CBE2018ED}"/>
          </ac:spMkLst>
        </pc:spChg>
        <pc:spChg chg="mod">
          <ac:chgData name="Subramani K" userId="bf009f75-d47a-408b-a678-4666a6eafc4c" providerId="ADAL" clId="{74D6F937-1F37-4E25-933E-1896BE5D4DD0}" dt="2022-03-16T09:39:08.108" v="35"/>
          <ac:spMkLst>
            <pc:docMk/>
            <pc:sldMk cId="796193602" sldId="1204"/>
            <ac:spMk id="24" creationId="{3FE24878-C048-468C-A944-7A1BEE76E410}"/>
          </ac:spMkLst>
        </pc:spChg>
        <pc:spChg chg="mod">
          <ac:chgData name="Subramani K" userId="bf009f75-d47a-408b-a678-4666a6eafc4c" providerId="ADAL" clId="{74D6F937-1F37-4E25-933E-1896BE5D4DD0}" dt="2022-03-16T09:39:08.108" v="35"/>
          <ac:spMkLst>
            <pc:docMk/>
            <pc:sldMk cId="796193602" sldId="1204"/>
            <ac:spMk id="25" creationId="{960FFB69-1C36-4CCD-B3EE-225C0064671D}"/>
          </ac:spMkLst>
        </pc:spChg>
        <pc:spChg chg="add mod">
          <ac:chgData name="Subramani K" userId="bf009f75-d47a-408b-a678-4666a6eafc4c" providerId="ADAL" clId="{74D6F937-1F37-4E25-933E-1896BE5D4DD0}" dt="2022-03-16T09:39:08.108" v="35"/>
          <ac:spMkLst>
            <pc:docMk/>
            <pc:sldMk cId="796193602" sldId="1204"/>
            <ac:spMk id="26" creationId="{285A2C97-996B-4F00-836B-FFE18D33C992}"/>
          </ac:spMkLst>
        </pc:spChg>
        <pc:spChg chg="add mod">
          <ac:chgData name="Subramani K" userId="bf009f75-d47a-408b-a678-4666a6eafc4c" providerId="ADAL" clId="{74D6F937-1F37-4E25-933E-1896BE5D4DD0}" dt="2022-03-16T09:39:08.108" v="35"/>
          <ac:spMkLst>
            <pc:docMk/>
            <pc:sldMk cId="796193602" sldId="1204"/>
            <ac:spMk id="27" creationId="{9FA8A42F-15F7-4288-8A73-0E5918145CEE}"/>
          </ac:spMkLst>
        </pc:spChg>
        <pc:spChg chg="del">
          <ac:chgData name="Subramani K" userId="bf009f75-d47a-408b-a678-4666a6eafc4c" providerId="ADAL" clId="{74D6F937-1F37-4E25-933E-1896BE5D4DD0}" dt="2022-03-16T09:39:07.821" v="34" actId="478"/>
          <ac:spMkLst>
            <pc:docMk/>
            <pc:sldMk cId="796193602" sldId="1204"/>
            <ac:spMk id="38" creationId="{BBC42A60-3F65-4E60-9BD2-CE1E2E65CD86}"/>
          </ac:spMkLst>
        </pc:spChg>
        <pc:spChg chg="del">
          <ac:chgData name="Subramani K" userId="bf009f75-d47a-408b-a678-4666a6eafc4c" providerId="ADAL" clId="{74D6F937-1F37-4E25-933E-1896BE5D4DD0}" dt="2022-03-16T09:39:07.821" v="34" actId="478"/>
          <ac:spMkLst>
            <pc:docMk/>
            <pc:sldMk cId="796193602" sldId="1204"/>
            <ac:spMk id="39" creationId="{EE984272-4FDD-4200-8D10-E912A1A23622}"/>
          </ac:spMkLst>
        </pc:spChg>
        <pc:grpChg chg="add mod">
          <ac:chgData name="Subramani K" userId="bf009f75-d47a-408b-a678-4666a6eafc4c" providerId="ADAL" clId="{74D6F937-1F37-4E25-933E-1896BE5D4DD0}" dt="2022-03-16T09:39:08.108" v="35"/>
          <ac:grpSpMkLst>
            <pc:docMk/>
            <pc:sldMk cId="796193602" sldId="1204"/>
            <ac:grpSpMk id="19" creationId="{ACE86A16-21F9-419D-A6E5-45047ED69573}"/>
          </ac:grpSpMkLst>
        </pc:grpChg>
        <pc:grpChg chg="del">
          <ac:chgData name="Subramani K" userId="bf009f75-d47a-408b-a678-4666a6eafc4c" providerId="ADAL" clId="{74D6F937-1F37-4E25-933E-1896BE5D4DD0}" dt="2022-03-16T09:39:07.821" v="34" actId="478"/>
          <ac:grpSpMkLst>
            <pc:docMk/>
            <pc:sldMk cId="796193602" sldId="1204"/>
            <ac:grpSpMk id="21" creationId="{AF5E5829-521F-46AC-BE83-4FF3CF2CC661}"/>
          </ac:grpSpMkLst>
        </pc:grpChg>
        <pc:grpChg chg="del">
          <ac:chgData name="Subramani K" userId="bf009f75-d47a-408b-a678-4666a6eafc4c" providerId="ADAL" clId="{74D6F937-1F37-4E25-933E-1896BE5D4DD0}" dt="2022-03-16T09:39:07.821" v="34" actId="478"/>
          <ac:grpSpMkLst>
            <pc:docMk/>
            <pc:sldMk cId="796193602" sldId="1204"/>
            <ac:grpSpMk id="33" creationId="{F9044E73-E4D9-4176-8B4C-AF848067113B}"/>
          </ac:grpSpMkLst>
        </pc:grpChg>
        <pc:picChg chg="add mod">
          <ac:chgData name="Subramani K" userId="bf009f75-d47a-408b-a678-4666a6eafc4c" providerId="ADAL" clId="{74D6F937-1F37-4E25-933E-1896BE5D4DD0}" dt="2022-03-16T09:39:08.108" v="35"/>
          <ac:picMkLst>
            <pc:docMk/>
            <pc:sldMk cId="796193602" sldId="1204"/>
            <ac:picMk id="29" creationId="{B378DC3F-5E4D-4FD5-A273-800C616C695E}"/>
          </ac:picMkLst>
        </pc:picChg>
      </pc:sldChg>
    </pc:docChg>
  </pc:docChgLst>
  <pc:docChgLst>
    <pc:chgData name="Subramani K" userId="bf009f75-d47a-408b-a678-4666a6eafc4c" providerId="ADAL" clId="{366B4F5A-4395-4184-877B-E52DC4B60848}"/>
    <pc:docChg chg="undo custSel modSld">
      <pc:chgData name="Subramani K" userId="bf009f75-d47a-408b-a678-4666a6eafc4c" providerId="ADAL" clId="{366B4F5A-4395-4184-877B-E52DC4B60848}" dt="2022-03-16T02:12:20.539" v="276" actId="1035"/>
      <pc:docMkLst>
        <pc:docMk/>
      </pc:docMkLst>
      <pc:sldChg chg="addSp delSp modSp mod">
        <pc:chgData name="Subramani K" userId="bf009f75-d47a-408b-a678-4666a6eafc4c" providerId="ADAL" clId="{366B4F5A-4395-4184-877B-E52DC4B60848}" dt="2022-03-16T02:12:20.539" v="276" actId="1035"/>
        <pc:sldMkLst>
          <pc:docMk/>
          <pc:sldMk cId="2508173990" sldId="1202"/>
        </pc:sldMkLst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3" creationId="{38A89BC3-EBB0-4E8E-866E-B407DA92EA64}"/>
          </ac:spMkLst>
        </pc:spChg>
        <pc:spChg chg="mod">
          <ac:chgData name="Subramani K" userId="bf009f75-d47a-408b-a678-4666a6eafc4c" providerId="ADAL" clId="{366B4F5A-4395-4184-877B-E52DC4B60848}" dt="2022-03-16T02:12:10.169" v="268" actId="20577"/>
          <ac:spMkLst>
            <pc:docMk/>
            <pc:sldMk cId="2508173990" sldId="1202"/>
            <ac:spMk id="4" creationId="{153BB5DD-E787-40D5-9AA0-9848D6EB31CB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5" creationId="{033A932D-BF4B-43C7-A1A0-F760C585C0B1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6" creationId="{C6766735-5C97-4DB5-867B-E58506869CD8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7" creationId="{FCF8EDEA-6D00-4669-86AE-64498ABE4998}"/>
          </ac:spMkLst>
        </pc:spChg>
        <pc:spChg chg="mod">
          <ac:chgData name="Subramani K" userId="bf009f75-d47a-408b-a678-4666a6eafc4c" providerId="ADAL" clId="{366B4F5A-4395-4184-877B-E52DC4B60848}" dt="2022-03-16T02:04:21.322" v="2"/>
          <ac:spMkLst>
            <pc:docMk/>
            <pc:sldMk cId="2508173990" sldId="1202"/>
            <ac:spMk id="9" creationId="{B7E2EC3C-9883-47AA-9BD1-48DE0A1C8C38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3" creationId="{627F2011-0F99-4B42-BC2C-8F72C5D3FD8D}"/>
          </ac:spMkLst>
        </pc:spChg>
        <pc:spChg chg="del mod topLvl">
          <ac:chgData name="Subramani K" userId="bf009f75-d47a-408b-a678-4666a6eafc4c" providerId="ADAL" clId="{366B4F5A-4395-4184-877B-E52DC4B60848}" dt="2022-03-16T02:08:09.198" v="99" actId="478"/>
          <ac:spMkLst>
            <pc:docMk/>
            <pc:sldMk cId="2508173990" sldId="1202"/>
            <ac:spMk id="14" creationId="{ACB013D3-E719-43F0-BDCD-32C3B31065C4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7" creationId="{0CAF469B-8902-4338-847C-D2CF56245C69}"/>
          </ac:spMkLst>
        </pc:spChg>
        <pc:spChg chg="del mod topLvl">
          <ac:chgData name="Subramani K" userId="bf009f75-d47a-408b-a678-4666a6eafc4c" providerId="ADAL" clId="{366B4F5A-4395-4184-877B-E52DC4B60848}" dt="2022-03-16T02:08:21.599" v="102" actId="478"/>
          <ac:spMkLst>
            <pc:docMk/>
            <pc:sldMk cId="2508173990" sldId="1202"/>
            <ac:spMk id="19" creationId="{7260E041-C955-4DC8-BC9C-101DB39CC5AE}"/>
          </ac:spMkLst>
        </pc:spChg>
        <pc:spChg chg="add mod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22" creationId="{0508B001-D35B-4372-9283-6934C0C3B788}"/>
          </ac:spMkLst>
        </pc:spChg>
        <pc:grpChg chg="add del mod">
          <ac:chgData name="Subramani K" userId="bf009f75-d47a-408b-a678-4666a6eafc4c" providerId="ADAL" clId="{366B4F5A-4395-4184-877B-E52DC4B60848}" dt="2022-03-16T02:08:01.551" v="95" actId="165"/>
          <ac:grpSpMkLst>
            <pc:docMk/>
            <pc:sldMk cId="2508173990" sldId="1202"/>
            <ac:grpSpMk id="11" creationId="{97536F86-D2BF-4612-B44C-40B0B7FD0E04}"/>
          </ac:grpSpMkLst>
        </pc:grpChg>
        <pc:grpChg chg="add del mod topLvl">
          <ac:chgData name="Subramani K" userId="bf009f75-d47a-408b-a678-4666a6eafc4c" providerId="ADAL" clId="{366B4F5A-4395-4184-877B-E52DC4B60848}" dt="2022-03-16T02:08:07.242" v="98" actId="165"/>
          <ac:grpSpMkLst>
            <pc:docMk/>
            <pc:sldMk cId="2508173990" sldId="1202"/>
            <ac:grpSpMk id="12" creationId="{24CFCB4F-362F-452D-8C20-EBA579C432D8}"/>
          </ac:grpSpMkLst>
        </pc:grpChg>
        <pc:grpChg chg="add del mod">
          <ac:chgData name="Subramani K" userId="bf009f75-d47a-408b-a678-4666a6eafc4c" providerId="ADAL" clId="{366B4F5A-4395-4184-877B-E52DC4B60848}" dt="2022-03-16T02:08:13.885" v="100" actId="165"/>
          <ac:grpSpMkLst>
            <pc:docMk/>
            <pc:sldMk cId="2508173990" sldId="1202"/>
            <ac:grpSpMk id="16" creationId="{3EBAFADD-3701-4E6C-8AFD-713699B4CFF5}"/>
          </ac:grpSpMkLst>
        </pc:grpChg>
        <pc:grpChg chg="del mod topLvl">
          <ac:chgData name="Subramani K" userId="bf009f75-d47a-408b-a678-4666a6eafc4c" providerId="ADAL" clId="{366B4F5A-4395-4184-877B-E52DC4B60848}" dt="2022-03-16T02:08:19.518" v="101" actId="165"/>
          <ac:grpSpMkLst>
            <pc:docMk/>
            <pc:sldMk cId="2508173990" sldId="1202"/>
            <ac:grpSpMk id="18" creationId="{F818523F-5758-4477-98CF-462566225D0C}"/>
          </ac:grpSpMkLst>
        </pc:grpChg>
        <pc:picChg chg="del">
          <ac:chgData name="Subramani K" userId="bf009f75-d47a-408b-a678-4666a6eafc4c" providerId="ADAL" clId="{366B4F5A-4395-4184-877B-E52DC4B60848}" dt="2022-03-16T02:04:38.820" v="3" actId="478"/>
          <ac:picMkLst>
            <pc:docMk/>
            <pc:sldMk cId="2508173990" sldId="1202"/>
            <ac:picMk id="2" creationId="{3D01B861-C612-4D42-8B49-955BD7FE5614}"/>
          </ac:picMkLst>
        </pc:picChg>
        <pc:picChg chg="add mod">
          <ac:chgData name="Subramani K" userId="bf009f75-d47a-408b-a678-4666a6eafc4c" providerId="ADAL" clId="{366B4F5A-4395-4184-877B-E52DC4B60848}" dt="2022-03-16T02:05:28.063" v="6" actId="1076"/>
          <ac:picMkLst>
            <pc:docMk/>
            <pc:sldMk cId="2508173990" sldId="1202"/>
            <ac:picMk id="10" creationId="{5446DAD8-7161-4A32-9DE1-4098BD14CFF1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5" creationId="{A2713AA8-B718-4E9E-B8AF-FB03D6128D33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20" creationId="{EF351370-2942-43F1-8DF2-F85387EC1824}"/>
          </ac:picMkLst>
        </pc:picChg>
        <pc:picChg chg="add del">
          <ac:chgData name="Subramani K" userId="bf009f75-d47a-408b-a678-4666a6eafc4c" providerId="ADAL" clId="{366B4F5A-4395-4184-877B-E52DC4B60848}" dt="2022-03-16T02:08:58.127" v="108"/>
          <ac:picMkLst>
            <pc:docMk/>
            <pc:sldMk cId="2508173990" sldId="1202"/>
            <ac:picMk id="1026" creationId="{D607DFA9-A29A-49CC-916A-92C98FCC33D2}"/>
          </ac:picMkLst>
        </pc:picChg>
        <pc:picChg chg="add mod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5FCE6499-D586-40CB-B01A-1C261EEF3A96}"/>
    <pc:docChg chg="modSld">
      <pc:chgData name="Subramani K" userId="bf009f75-d47a-408b-a678-4666a6eafc4c" providerId="ADAL" clId="{5FCE6499-D586-40CB-B01A-1C261EEF3A96}" dt="2022-03-16T06:10:47.628" v="0"/>
      <pc:docMkLst>
        <pc:docMk/>
      </pc:docMkLst>
      <pc:sldChg chg="modSp mod">
        <pc:chgData name="Subramani K" userId="bf009f75-d47a-408b-a678-4666a6eafc4c" providerId="ADAL" clId="{5FCE6499-D586-40CB-B01A-1C261EEF3A96}" dt="2022-03-16T06:10:47.628" v="0"/>
        <pc:sldMkLst>
          <pc:docMk/>
          <pc:sldMk cId="2508173990" sldId="1202"/>
        </pc:sldMkLst>
        <pc:spChg chg="mod">
          <ac:chgData name="Subramani K" userId="bf009f75-d47a-408b-a678-4666a6eafc4c" providerId="ADAL" clId="{5FCE6499-D586-40CB-B01A-1C261EEF3A96}" dt="2022-03-16T06:10:47.628" v="0"/>
          <ac:spMkLst>
            <pc:docMk/>
            <pc:sldMk cId="2508173990" sldId="1202"/>
            <ac:spMk id="9" creationId="{B7E2EC3C-9883-47AA-9BD1-48DE0A1C8C38}"/>
          </ac:spMkLst>
        </pc:spChg>
      </pc:sldChg>
    </pc:docChg>
  </pc:docChgLst>
  <pc:docChgLst>
    <pc:chgData name="Subramani K" userId="bf009f75-d47a-408b-a678-4666a6eafc4c" providerId="ADAL" clId="{C9FC676C-A27E-4DE7-8DBF-52506DE52585}"/>
    <pc:docChg chg="undo custSel modSld">
      <pc:chgData name="Subramani K" userId="bf009f75-d47a-408b-a678-4666a6eafc4c" providerId="ADAL" clId="{C9FC676C-A27E-4DE7-8DBF-52506DE52585}" dt="2022-03-16T02:22:04.026" v="156" actId="1035"/>
      <pc:docMkLst>
        <pc:docMk/>
      </pc:docMkLst>
      <pc:sldChg chg="addSp delSp modSp mod">
        <pc:chgData name="Subramani K" userId="bf009f75-d47a-408b-a678-4666a6eafc4c" providerId="ADAL" clId="{C9FC676C-A27E-4DE7-8DBF-52506DE52585}" dt="2022-03-16T02:22:04.026" v="156" actId="1035"/>
        <pc:sldMkLst>
          <pc:docMk/>
          <pc:sldMk cId="2508173990" sldId="1202"/>
        </pc:sldMkLst>
        <pc:spChg chg="del mod">
          <ac:chgData name="Subramani K" userId="bf009f75-d47a-408b-a678-4666a6eafc4c" providerId="ADAL" clId="{C9FC676C-A27E-4DE7-8DBF-52506DE52585}" dt="2022-03-16T02:17:59.954" v="56" actId="478"/>
          <ac:spMkLst>
            <pc:docMk/>
            <pc:sldMk cId="2508173990" sldId="1202"/>
            <ac:spMk id="4" creationId="{153BB5DD-E787-40D5-9AA0-9848D6EB31CB}"/>
          </ac:spMkLst>
        </pc:spChg>
        <pc:spChg chg="mod">
          <ac:chgData name="Subramani K" userId="bf009f75-d47a-408b-a678-4666a6eafc4c" providerId="ADAL" clId="{C9FC676C-A27E-4DE7-8DBF-52506DE52585}" dt="2022-03-16T02:13:47.820" v="5" actId="40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1" creationId="{A7B00251-C2D9-4A67-B8BF-963F0B8C8DF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2" creationId="{B4BEA475-7A09-41F4-B29E-D01CEF32D3D4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3" creationId="{627F2011-0F99-4B42-BC2C-8F72C5D3FD8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4" creationId="{D4C948DF-669C-42CA-B0CC-3EF35C283FEC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7" creationId="{0CAF469B-8902-4338-847C-D2CF56245C69}"/>
          </ac:spMkLst>
        </pc:spChg>
        <pc:spChg chg="add mod">
          <ac:chgData name="Subramani K" userId="bf009f75-d47a-408b-a678-4666a6eafc4c" providerId="ADAL" clId="{C9FC676C-A27E-4DE7-8DBF-52506DE52585}" dt="2022-03-16T02:19:30.356" v="106" actId="14100"/>
          <ac:spMkLst>
            <pc:docMk/>
            <pc:sldMk cId="2508173990" sldId="1202"/>
            <ac:spMk id="18" creationId="{7CADB652-EBBD-41A2-90DB-03DE8A3E5668}"/>
          </ac:spMkLst>
        </pc:spChg>
        <pc:spChg chg="add mod ord">
          <ac:chgData name="Subramani K" userId="bf009f75-d47a-408b-a678-4666a6eafc4c" providerId="ADAL" clId="{C9FC676C-A27E-4DE7-8DBF-52506DE52585}" dt="2022-03-16T02:18:58.348" v="101" actId="1076"/>
          <ac:spMkLst>
            <pc:docMk/>
            <pc:sldMk cId="2508173990" sldId="1202"/>
            <ac:spMk id="19" creationId="{6588B96B-5141-43BF-AF28-EDC6A8062267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1" creationId="{8F42208D-7DB1-4A8D-A5BD-47426C44E472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22" creationId="{0508B001-D35B-4372-9283-6934C0C3B788}"/>
          </ac:spMkLst>
        </pc:spChg>
        <pc:spChg chg="add mod">
          <ac:chgData name="Subramani K" userId="bf009f75-d47a-408b-a678-4666a6eafc4c" providerId="ADAL" clId="{C9FC676C-A27E-4DE7-8DBF-52506DE52585}" dt="2022-03-16T02:18:54.846" v="100" actId="14100"/>
          <ac:spMkLst>
            <pc:docMk/>
            <pc:sldMk cId="2508173990" sldId="1202"/>
            <ac:spMk id="23" creationId="{75759C79-B769-44CB-B86F-F20B407DF086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8" creationId="{AF97F43B-DA83-42A9-AE8B-F98E5C5CF72F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9" creationId="{4AA3291F-B78A-45D7-BFAA-E848CF1C41E6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0" creationId="{0633E7B4-0EE4-4F61-B983-BA077288D3D8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1" creationId="{1688B45E-CC47-4980-A7E6-BFF5D28CF094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3" creationId="{B8AEB2F9-F7DC-4904-A315-E906675DCDDE}"/>
          </ac:spMkLst>
        </pc:spChg>
        <pc:spChg chg="add mod">
          <ac:chgData name="Subramani K" userId="bf009f75-d47a-408b-a678-4666a6eafc4c" providerId="ADAL" clId="{C9FC676C-A27E-4DE7-8DBF-52506DE52585}" dt="2022-03-16T02:20:29.753" v="124"/>
          <ac:spMkLst>
            <pc:docMk/>
            <pc:sldMk cId="2508173990" sldId="1202"/>
            <ac:spMk id="35" creationId="{D41AD454-97BD-4FC0-8BC2-A76840D595E5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6" creationId="{A178787D-3FF6-4157-8904-43CE4CFE993B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9" creationId="{59CF4A97-B251-43C5-B79D-C1C783A60972}"/>
          </ac:spMkLst>
        </pc:spChg>
        <pc:spChg chg="add mod">
          <ac:chgData name="Subramani K" userId="bf009f75-d47a-408b-a678-4666a6eafc4c" providerId="ADAL" clId="{C9FC676C-A27E-4DE7-8DBF-52506DE52585}" dt="2022-03-16T02:22:04.026" v="156" actId="1035"/>
          <ac:spMkLst>
            <pc:docMk/>
            <pc:sldMk cId="2508173990" sldId="1202"/>
            <ac:spMk id="40" creationId="{8DEDB37C-0362-4C49-838A-4AC6B1A07A91}"/>
          </ac:spMkLst>
        </pc:spChg>
        <pc:picChg chg="del">
          <ac:chgData name="Subramani K" userId="bf009f75-d47a-408b-a678-4666a6eafc4c" providerId="ADAL" clId="{C9FC676C-A27E-4DE7-8DBF-52506DE52585}" dt="2022-03-16T02:16:46.403" v="7" actId="478"/>
          <ac:picMkLst>
            <pc:docMk/>
            <pc:sldMk cId="2508173990" sldId="1202"/>
            <ac:picMk id="10" creationId="{5446DAD8-7161-4A32-9DE1-4098BD14CFF1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5" creationId="{A2713AA8-B718-4E9E-B8AF-FB03D6128D33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20" creationId="{EF351370-2942-43F1-8DF2-F85387EC1824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4" creationId="{15188EAA-D95A-493B-9546-1C7BBDDE2633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5" creationId="{1DDAD8BD-1D97-4097-A0A1-CC7FDB935C05}"/>
          </ac:picMkLst>
        </pc:picChg>
        <pc:picChg chg="add del mod">
          <ac:chgData name="Subramani K" userId="bf009f75-d47a-408b-a678-4666a6eafc4c" providerId="ADAL" clId="{C9FC676C-A27E-4DE7-8DBF-52506DE52585}" dt="2022-03-16T02:17:16.705" v="17" actId="478"/>
          <ac:picMkLst>
            <pc:docMk/>
            <pc:sldMk cId="2508173990" sldId="1202"/>
            <ac:picMk id="26" creationId="{7AF64B25-B458-4873-9E57-7009C6B0681E}"/>
          </ac:picMkLst>
        </pc:picChg>
        <pc:picChg chg="add del mod">
          <ac:chgData name="Subramani K" userId="bf009f75-d47a-408b-a678-4666a6eafc4c" providerId="ADAL" clId="{C9FC676C-A27E-4DE7-8DBF-52506DE52585}" dt="2022-03-16T02:17:16.106" v="16" actId="478"/>
          <ac:picMkLst>
            <pc:docMk/>
            <pc:sldMk cId="2508173990" sldId="1202"/>
            <ac:picMk id="27" creationId="{C93B414A-2684-4373-9EE1-BA916B787050}"/>
          </ac:picMkLst>
        </pc:picChg>
        <pc:picChg chg="add del mod">
          <ac:chgData name="Subramani K" userId="bf009f75-d47a-408b-a678-4666a6eafc4c" providerId="ADAL" clId="{C9FC676C-A27E-4DE7-8DBF-52506DE52585}" dt="2022-03-16T02:19:16.363" v="103"/>
          <ac:picMkLst>
            <pc:docMk/>
            <pc:sldMk cId="2508173990" sldId="1202"/>
            <ac:picMk id="32" creationId="{14D7412D-EF4A-4891-9BE1-0531B53AFCD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4" creationId="{E03B05F1-B4DF-47E5-8D5A-7331FF5B004C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7" creationId="{EBCC1E09-6CA6-47CC-B319-A733A4A1098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8" creationId="{10E80A81-23C1-4CEE-A746-2F5E8011D59A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3C7C74F0-C3F5-47D6-80E1-9153CD92ADAB}"/>
    <pc:docChg chg="custSel modSld">
      <pc:chgData name="Subramani K" userId="bf009f75-d47a-408b-a678-4666a6eafc4c" providerId="ADAL" clId="{3C7C74F0-C3F5-47D6-80E1-9153CD92ADAB}" dt="2022-03-16T06:57:58.428" v="6" actId="1076"/>
      <pc:docMkLst>
        <pc:docMk/>
      </pc:docMkLst>
      <pc:sldChg chg="delSp modSp mod">
        <pc:chgData name="Subramani K" userId="bf009f75-d47a-408b-a678-4666a6eafc4c" providerId="ADAL" clId="{3C7C74F0-C3F5-47D6-80E1-9153CD92ADAB}" dt="2022-03-16T06:57:58.428" v="6" actId="1076"/>
        <pc:sldMkLst>
          <pc:docMk/>
          <pc:sldMk cId="2508173990" sldId="1202"/>
        </pc:sldMkLst>
        <pc:spChg chg="mod">
          <ac:chgData name="Subramani K" userId="bf009f75-d47a-408b-a678-4666a6eafc4c" providerId="ADAL" clId="{3C7C74F0-C3F5-47D6-80E1-9153CD92ADAB}" dt="2022-03-16T06:57:42.784" v="1" actId="20577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3C7C74F0-C3F5-47D6-80E1-9153CD92ADAB}" dt="2022-03-16T06:57:54.157" v="3" actId="1076"/>
          <ac:spMkLst>
            <pc:docMk/>
            <pc:sldMk cId="2508173990" sldId="1202"/>
            <ac:spMk id="25" creationId="{F7F7CC51-E7E8-4B20-9D52-507BE6787303}"/>
          </ac:spMkLst>
        </pc:spChg>
        <pc:spChg chg="mod">
          <ac:chgData name="Subramani K" userId="bf009f75-d47a-408b-a678-4666a6eafc4c" providerId="ADAL" clId="{3C7C74F0-C3F5-47D6-80E1-9153CD92ADAB}" dt="2022-03-16T06:57:57.574" v="5" actId="1076"/>
          <ac:spMkLst>
            <pc:docMk/>
            <pc:sldMk cId="2508173990" sldId="1202"/>
            <ac:spMk id="26" creationId="{4B76F2FC-C7F9-4FB1-88E4-0C5FF9263258}"/>
          </ac:spMkLst>
        </pc:spChg>
        <pc:picChg chg="mod">
          <ac:chgData name="Subramani K" userId="bf009f75-d47a-408b-a678-4666a6eafc4c" providerId="ADAL" clId="{3C7C74F0-C3F5-47D6-80E1-9153CD92ADAB}" dt="2022-03-16T06:57:58.428" v="6" actId="1076"/>
          <ac:picMkLst>
            <pc:docMk/>
            <pc:sldMk cId="2508173990" sldId="1202"/>
            <ac:picMk id="23" creationId="{AB78B9E1-5C73-435D-9636-19AD8A9E847E}"/>
          </ac:picMkLst>
        </pc:picChg>
        <pc:picChg chg="del">
          <ac:chgData name="Subramani K" userId="bf009f75-d47a-408b-a678-4666a6eafc4c" providerId="ADAL" clId="{3C7C74F0-C3F5-47D6-80E1-9153CD92ADAB}" dt="2022-03-16T06:57:51.279" v="2" actId="478"/>
          <ac:picMkLst>
            <pc:docMk/>
            <pc:sldMk cId="2508173990" sldId="1202"/>
            <ac:picMk id="24" creationId="{9B7350A4-9B33-45A7-A8A2-418E3A339233}"/>
          </ac:picMkLst>
        </pc:picChg>
      </pc:sldChg>
    </pc:docChg>
  </pc:docChgLst>
  <pc:docChgLst>
    <pc:chgData name="Subramani K" userId="bf009f75-d47a-408b-a678-4666a6eafc4c" providerId="ADAL" clId="{C788E4F0-C91F-4CED-B573-0FB7EDC9B791}"/>
    <pc:docChg chg="undo redo custSel modSld">
      <pc:chgData name="Subramani K" userId="bf009f75-d47a-408b-a678-4666a6eafc4c" providerId="ADAL" clId="{C788E4F0-C91F-4CED-B573-0FB7EDC9B791}" dt="2022-03-16T06:29:56.192" v="85" actId="20577"/>
      <pc:docMkLst>
        <pc:docMk/>
      </pc:docMkLst>
      <pc:sldChg chg="addSp delSp modSp mod">
        <pc:chgData name="Subramani K" userId="bf009f75-d47a-408b-a678-4666a6eafc4c" providerId="ADAL" clId="{C788E4F0-C91F-4CED-B573-0FB7EDC9B791}" dt="2022-03-16T06:29:56.192" v="85" actId="20577"/>
        <pc:sldMkLst>
          <pc:docMk/>
          <pc:sldMk cId="2508173990" sldId="1202"/>
        </pc:sldMkLst>
        <pc:spChg chg="del">
          <ac:chgData name="Subramani K" userId="bf009f75-d47a-408b-a678-4666a6eafc4c" providerId="ADAL" clId="{C788E4F0-C91F-4CED-B573-0FB7EDC9B791}" dt="2022-03-16T06:14:38.798" v="3" actId="478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C788E4F0-C91F-4CED-B573-0FB7EDC9B791}" dt="2022-03-16T06:29:56.192" v="85" actId="20577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22" creationId="{08B2B303-E3EB-42AD-B97F-4A4482E487D6}"/>
          </ac:spMkLst>
        </pc:spChg>
        <pc:spChg chg="add del mod">
          <ac:chgData name="Subramani K" userId="bf009f75-d47a-408b-a678-4666a6eafc4c" providerId="ADAL" clId="{C788E4F0-C91F-4CED-B573-0FB7EDC9B791}" dt="2022-03-16T06:26:40.220" v="81" actId="20577"/>
          <ac:spMkLst>
            <pc:docMk/>
            <pc:sldMk cId="2508173990" sldId="1202"/>
            <ac:spMk id="25" creationId="{F7F7CC51-E7E8-4B20-9D52-507BE6787303}"/>
          </ac:spMkLst>
        </pc:spChg>
        <pc:spChg chg="add mod">
          <ac:chgData name="Subramani K" userId="bf009f75-d47a-408b-a678-4666a6eafc4c" providerId="ADAL" clId="{C788E4F0-C91F-4CED-B573-0FB7EDC9B791}" dt="2022-03-16T06:29:36.874" v="83" actId="1076"/>
          <ac:spMkLst>
            <pc:docMk/>
            <pc:sldMk cId="2508173990" sldId="1202"/>
            <ac:spMk id="26" creationId="{4B76F2FC-C7F9-4FB1-88E4-0C5FF9263258}"/>
          </ac:spMkLst>
        </pc:spChg>
        <pc:spChg chg="add del mod">
          <ac:chgData name="Subramani K" userId="bf009f75-d47a-408b-a678-4666a6eafc4c" providerId="ADAL" clId="{C788E4F0-C91F-4CED-B573-0FB7EDC9B791}" dt="2022-03-16T06:25:36.579" v="58" actId="478"/>
          <ac:spMkLst>
            <pc:docMk/>
            <pc:sldMk cId="2508173990" sldId="1202"/>
            <ac:spMk id="44" creationId="{E6631364-11D8-4A99-849B-7F4C110E1531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47" creationId="{CF9E73D6-20FB-4F6A-BF06-39E8C52520D3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0" creationId="{1BBB2100-0646-49CB-B787-84A43634528D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4" creationId="{9C8D4826-29E7-4FDB-B873-C0083CDDAB91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5" creationId="{F5EBB1A0-AF06-434E-9EA6-B0964CEE6498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6" creationId="{24F21A2C-43BD-4D9B-955A-76AB60E7ECB2}"/>
          </ac:spMkLst>
        </pc:spChg>
        <pc:picChg chg="add mod">
          <ac:chgData name="Subramani K" userId="bf009f75-d47a-408b-a678-4666a6eafc4c" providerId="ADAL" clId="{C788E4F0-C91F-4CED-B573-0FB7EDC9B791}" dt="2022-03-16T06:15:10.748" v="13" actId="1076"/>
          <ac:picMkLst>
            <pc:docMk/>
            <pc:sldMk cId="2508173990" sldId="1202"/>
            <ac:picMk id="23" creationId="{AB78B9E1-5C73-435D-9636-19AD8A9E847E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3" creationId="{7E0C7D7C-DA25-484B-8B6A-7526FDAC3741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8" creationId="{4FC33848-77E1-44A9-BDB1-4A143EC08C04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9" creationId="{AD6021AC-22A1-422D-AFC2-710F0CB39706}"/>
          </ac:picMkLst>
        </pc:picChg>
        <pc:cxnChg chg="add del">
          <ac:chgData name="Subramani K" userId="bf009f75-d47a-408b-a678-4666a6eafc4c" providerId="ADAL" clId="{C788E4F0-C91F-4CED-B573-0FB7EDC9B791}" dt="2022-03-16T06:14:55.519" v="8" actId="478"/>
          <ac:cxnSpMkLst>
            <pc:docMk/>
            <pc:sldMk cId="2508173990" sldId="1202"/>
            <ac:cxnSpMk id="3" creationId="{D2BAB3E4-17D6-4C40-988C-76181A47957B}"/>
          </ac:cxnSpMkLst>
        </pc:cxnChg>
        <pc:cxnChg chg="add del mod">
          <ac:chgData name="Subramani K" userId="bf009f75-d47a-408b-a678-4666a6eafc4c" providerId="ADAL" clId="{C788E4F0-C91F-4CED-B573-0FB7EDC9B791}" dt="2022-03-16T06:15:04.284" v="11" actId="478"/>
          <ac:cxnSpMkLst>
            <pc:docMk/>
            <pc:sldMk cId="2508173990" sldId="1202"/>
            <ac:cxnSpMk id="5" creationId="{3B1195A0-5F14-47AC-8AB4-2C5EE6597E66}"/>
          </ac:cxnSpMkLst>
        </pc:cxnChg>
        <pc:cxnChg chg="del">
          <ac:chgData name="Subramani K" userId="bf009f75-d47a-408b-a678-4666a6eafc4c" providerId="ADAL" clId="{C788E4F0-C91F-4CED-B573-0FB7EDC9B791}" dt="2022-03-16T06:14:18.572" v="2" actId="478"/>
          <ac:cxnSpMkLst>
            <pc:docMk/>
            <pc:sldMk cId="2508173990" sldId="1202"/>
            <ac:cxnSpMk id="52" creationId="{62CBA750-8A82-49D6-BACD-D9D93E8AB6B2}"/>
          </ac:cxnSpMkLst>
        </pc:cxnChg>
        <pc:cxnChg chg="del">
          <ac:chgData name="Subramani K" userId="bf009f75-d47a-408b-a678-4666a6eafc4c" providerId="ADAL" clId="{C788E4F0-C91F-4CED-B573-0FB7EDC9B791}" dt="2022-03-16T06:14:17.835" v="1" actId="478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12800F5C-F6DE-4D83-A0FD-6124BFF8530D}"/>
    <pc:docChg chg="undo custSel modSld">
      <pc:chgData name="Subramani K" userId="bf009f75-d47a-408b-a678-4666a6eafc4c" providerId="ADAL" clId="{12800F5C-F6DE-4D83-A0FD-6124BFF8530D}" dt="2022-03-16T07:23:41.527" v="15" actId="1076"/>
      <pc:docMkLst>
        <pc:docMk/>
      </pc:docMkLst>
      <pc:sldChg chg="addSp delSp modSp mod">
        <pc:chgData name="Subramani K" userId="bf009f75-d47a-408b-a678-4666a6eafc4c" providerId="ADAL" clId="{12800F5C-F6DE-4D83-A0FD-6124BFF8530D}" dt="2022-03-16T07:23:41.527" v="15" actId="1076"/>
        <pc:sldMkLst>
          <pc:docMk/>
          <pc:sldMk cId="2508173990" sldId="1202"/>
        </pc:sldMkLst>
        <pc:spChg chg="mod">
          <ac:chgData name="Subramani K" userId="bf009f75-d47a-408b-a678-4666a6eafc4c" providerId="ADAL" clId="{12800F5C-F6DE-4D83-A0FD-6124BFF8530D}" dt="2022-03-16T07:23:13.601" v="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0" creationId="{BC95729D-B7AA-469F-AC09-0690AD9DD1CD}"/>
          </ac:spMkLst>
        </pc:spChg>
        <pc:spChg chg="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5" creationId="{00A95AC6-B860-483F-A64C-9A6E9B910A8A}"/>
          </ac:spMkLst>
        </pc:spChg>
        <pc:spChg chg="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8" creationId="{C9572D99-FC5E-4B5C-B88B-980D48B7FCAA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9" creationId="{2983088C-AA4F-4303-9054-A4E177DB28C8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0" creationId="{481D5104-EB74-42D8-9293-473CCE2C76C4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1" creationId="{05E52C63-8F33-463F-9239-A60FAAB1CDBF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2" creationId="{8642CA2A-C89C-4090-B695-3FEAEA5F42D5}"/>
          </ac:spMkLst>
        </pc:spChg>
        <pc:spChg chg="add del mod">
          <ac:chgData name="Subramani K" userId="bf009f75-d47a-408b-a678-4666a6eafc4c" providerId="ADAL" clId="{12800F5C-F6DE-4D83-A0FD-6124BFF8530D}" dt="2022-03-16T07:23:24.746" v="7" actId="478"/>
          <ac:spMkLst>
            <pc:docMk/>
            <pc:sldMk cId="2508173990" sldId="1202"/>
            <ac:spMk id="24" creationId="{BFF32EB9-0BB2-496E-B995-4A2B08414348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25" creationId="{F7F7CC51-E7E8-4B20-9D52-507BE6787303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26" creationId="{4B76F2FC-C7F9-4FB1-88E4-0C5FF9263258}"/>
          </ac:spMkLst>
        </pc:spChg>
        <pc:spChg chg="add mod">
          <ac:chgData name="Subramani K" userId="bf009f75-d47a-408b-a678-4666a6eafc4c" providerId="ADAL" clId="{12800F5C-F6DE-4D83-A0FD-6124BFF8530D}" dt="2022-03-16T07:23:38.997" v="14" actId="1036"/>
          <ac:spMkLst>
            <pc:docMk/>
            <pc:sldMk cId="2508173990" sldId="1202"/>
            <ac:spMk id="28" creationId="{C8A6333C-88E7-4C71-9D66-EA36F804B943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42" creationId="{F8E6E74A-225B-4AE4-9AD8-35C4EA611AA3}"/>
          </ac:spMkLst>
        </pc:spChg>
        <pc:grpChg chg="add mod">
          <ac:chgData name="Subramani K" userId="bf009f75-d47a-408b-a678-4666a6eafc4c" providerId="ADAL" clId="{12800F5C-F6DE-4D83-A0FD-6124BFF8530D}" dt="2022-03-16T07:23:03.885" v="3"/>
          <ac:grpSpMkLst>
            <pc:docMk/>
            <pc:sldMk cId="2508173990" sldId="1202"/>
            <ac:grpSpMk id="13" creationId="{F25FF3C4-B420-4669-A590-2336FED8738D}"/>
          </ac:grpSpMkLst>
        </pc:grpChg>
        <pc:grpChg chg="mod">
          <ac:chgData name="Subramani K" userId="bf009f75-d47a-408b-a678-4666a6eafc4c" providerId="ADAL" clId="{12800F5C-F6DE-4D83-A0FD-6124BFF8530D}" dt="2022-03-16T07:23:03.885" v="3"/>
          <ac:grpSpMkLst>
            <pc:docMk/>
            <pc:sldMk cId="2508173990" sldId="1202"/>
            <ac:grpSpMk id="16" creationId="{0D2BEDDD-8556-4F53-AEC6-345735456738}"/>
          </ac:grpSpMkLst>
        </pc:grpChg>
        <pc:picChg chg="mod">
          <ac:chgData name="Subramani K" userId="bf009f75-d47a-408b-a678-4666a6eafc4c" providerId="ADAL" clId="{12800F5C-F6DE-4D83-A0FD-6124BFF8530D}" dt="2022-03-16T07:23:03.885" v="3"/>
          <ac:picMkLst>
            <pc:docMk/>
            <pc:sldMk cId="2508173990" sldId="1202"/>
            <ac:picMk id="17" creationId="{B911E346-6267-434E-AC11-58BAA1A7E921}"/>
          </ac:picMkLst>
        </pc:picChg>
        <pc:picChg chg="add del">
          <ac:chgData name="Subramani K" userId="bf009f75-d47a-408b-a678-4666a6eafc4c" providerId="ADAL" clId="{12800F5C-F6DE-4D83-A0FD-6124BFF8530D}" dt="2022-03-16T07:22:11.524" v="2" actId="478"/>
          <ac:picMkLst>
            <pc:docMk/>
            <pc:sldMk cId="2508173990" sldId="1202"/>
            <ac:picMk id="23" creationId="{AB78B9E1-5C73-435D-9636-19AD8A9E847E}"/>
          </ac:picMkLst>
        </pc:picChg>
        <pc:picChg chg="add mod">
          <ac:chgData name="Subramani K" userId="bf009f75-d47a-408b-a678-4666a6eafc4c" providerId="ADAL" clId="{12800F5C-F6DE-4D83-A0FD-6124BFF8530D}" dt="2022-03-16T07:23:41.527" v="15" actId="1076"/>
          <ac:picMkLst>
            <pc:docMk/>
            <pc:sldMk cId="2508173990" sldId="1202"/>
            <ac:picMk id="27" creationId="{1C887B42-FB89-4FF2-8D82-31C00464F397}"/>
          </ac:picMkLst>
        </pc:picChg>
      </pc:sldChg>
    </pc:docChg>
  </pc:docChgLst>
  <pc:docChgLst>
    <pc:chgData name="lakshmikanth" userId="34ec4a14-2b32-4e23-8e6c-bf79444b9b1f" providerId="ADAL" clId="{2D1ECA0E-44EA-4E82-AD00-9DB870E04209}"/>
    <pc:docChg chg="undo custSel modSld delMainMaster">
      <pc:chgData name="lakshmikanth" userId="34ec4a14-2b32-4e23-8e6c-bf79444b9b1f" providerId="ADAL" clId="{2D1ECA0E-44EA-4E82-AD00-9DB870E04209}" dt="2022-03-17T08:36:43.574" v="37" actId="20577"/>
      <pc:docMkLst>
        <pc:docMk/>
      </pc:docMkLst>
      <pc:sldChg chg="modSp mod">
        <pc:chgData name="lakshmikanth" userId="34ec4a14-2b32-4e23-8e6c-bf79444b9b1f" providerId="ADAL" clId="{2D1ECA0E-44EA-4E82-AD00-9DB870E04209}" dt="2022-03-17T08:36:19.367" v="33" actId="1076"/>
        <pc:sldMkLst>
          <pc:docMk/>
          <pc:sldMk cId="2508173990" sldId="1202"/>
        </pc:sldMkLst>
        <pc:spChg chg="mod">
          <ac:chgData name="lakshmikanth" userId="34ec4a14-2b32-4e23-8e6c-bf79444b9b1f" providerId="ADAL" clId="{2D1ECA0E-44EA-4E82-AD00-9DB870E04209}" dt="2022-03-16T14:01:51.202" v="11" actId="6549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lakshmikanth" userId="34ec4a14-2b32-4e23-8e6c-bf79444b9b1f" providerId="ADAL" clId="{2D1ECA0E-44EA-4E82-AD00-9DB870E04209}" dt="2022-03-17T08:36:19.367" v="33" actId="1076"/>
          <ac:spMkLst>
            <pc:docMk/>
            <pc:sldMk cId="2508173990" sldId="1202"/>
            <ac:spMk id="10" creationId="{BC95729D-B7AA-469F-AC09-0690AD9DD1CD}"/>
          </ac:spMkLst>
        </pc:spChg>
        <pc:grpChg chg="mod">
          <ac:chgData name="lakshmikanth" userId="34ec4a14-2b32-4e23-8e6c-bf79444b9b1f" providerId="ADAL" clId="{2D1ECA0E-44EA-4E82-AD00-9DB870E04209}" dt="2022-03-17T08:36:19.367" v="33" actId="1076"/>
          <ac:grpSpMkLst>
            <pc:docMk/>
            <pc:sldMk cId="2508173990" sldId="1202"/>
            <ac:grpSpMk id="13" creationId="{F25FF3C4-B420-4669-A590-2336FED8738D}"/>
          </ac:grpSpMkLst>
        </pc:grpChg>
        <pc:grpChg chg="mod">
          <ac:chgData name="lakshmikanth" userId="34ec4a14-2b32-4e23-8e6c-bf79444b9b1f" providerId="ADAL" clId="{2D1ECA0E-44EA-4E82-AD00-9DB870E04209}" dt="2022-03-17T08:36:19.367" v="33" actId="1076"/>
          <ac:grpSpMkLst>
            <pc:docMk/>
            <pc:sldMk cId="2508173990" sldId="1202"/>
            <ac:grpSpMk id="23" creationId="{5E1BB71B-1A5B-4C9B-8236-99DB73313A80}"/>
          </ac:grpSpMkLst>
        </pc:grpChg>
        <pc:grpChg chg="mod">
          <ac:chgData name="lakshmikanth" userId="34ec4a14-2b32-4e23-8e6c-bf79444b9b1f" providerId="ADAL" clId="{2D1ECA0E-44EA-4E82-AD00-9DB870E04209}" dt="2022-03-17T08:36:19.367" v="33" actId="1076"/>
          <ac:grpSpMkLst>
            <pc:docMk/>
            <pc:sldMk cId="2508173990" sldId="1202"/>
            <ac:grpSpMk id="29" creationId="{56AAD72A-2702-4ECC-B8E0-781E02F3A059}"/>
          </ac:grpSpMkLst>
        </pc:grpChg>
        <pc:picChg chg="mod">
          <ac:chgData name="lakshmikanth" userId="34ec4a14-2b32-4e23-8e6c-bf79444b9b1f" providerId="ADAL" clId="{2D1ECA0E-44EA-4E82-AD00-9DB870E04209}" dt="2022-03-17T08:36:19.367" v="33" actId="1076"/>
          <ac:picMkLst>
            <pc:docMk/>
            <pc:sldMk cId="2508173990" sldId="1202"/>
            <ac:picMk id="26" creationId="{790E7E84-D335-452B-9991-84A8FAC0A853}"/>
          </ac:picMkLst>
        </pc:picChg>
        <pc:picChg chg="mod">
          <ac:chgData name="lakshmikanth" userId="34ec4a14-2b32-4e23-8e6c-bf79444b9b1f" providerId="ADAL" clId="{2D1ECA0E-44EA-4E82-AD00-9DB870E04209}" dt="2022-03-17T08:36:19.367" v="33" actId="1076"/>
          <ac:picMkLst>
            <pc:docMk/>
            <pc:sldMk cId="2508173990" sldId="1202"/>
            <ac:picMk id="27" creationId="{1C887B42-FB89-4FF2-8D82-31C00464F397}"/>
          </ac:picMkLst>
        </pc:picChg>
      </pc:sldChg>
      <pc:sldChg chg="addSp delSp modSp mod">
        <pc:chgData name="lakshmikanth" userId="34ec4a14-2b32-4e23-8e6c-bf79444b9b1f" providerId="ADAL" clId="{2D1ECA0E-44EA-4E82-AD00-9DB870E04209}" dt="2022-03-17T08:36:40.073" v="36" actId="20577"/>
        <pc:sldMkLst>
          <pc:docMk/>
          <pc:sldMk cId="1546849054" sldId="1203"/>
        </pc:sldMkLst>
        <pc:spChg chg="del">
          <ac:chgData name="lakshmikanth" userId="34ec4a14-2b32-4e23-8e6c-bf79444b9b1f" providerId="ADAL" clId="{2D1ECA0E-44EA-4E82-AD00-9DB870E04209}" dt="2022-03-16T13:58:27.105" v="7" actId="478"/>
          <ac:spMkLst>
            <pc:docMk/>
            <pc:sldMk cId="1546849054" sldId="1203"/>
            <ac:spMk id="9" creationId="{B7E2EC3C-9883-47AA-9BD1-48DE0A1C8C38}"/>
          </ac:spMkLst>
        </pc:spChg>
        <pc:spChg chg="add del mod">
          <ac:chgData name="lakshmikanth" userId="34ec4a14-2b32-4e23-8e6c-bf79444b9b1f" providerId="ADAL" clId="{2D1ECA0E-44EA-4E82-AD00-9DB870E04209}" dt="2022-03-16T14:01:57.839" v="12" actId="478"/>
          <ac:spMkLst>
            <pc:docMk/>
            <pc:sldMk cId="1546849054" sldId="1203"/>
            <ac:spMk id="18" creationId="{13B5DC6C-B666-4F57-A839-103DEF79F36B}"/>
          </ac:spMkLst>
        </pc:spChg>
        <pc:spChg chg="add mod">
          <ac:chgData name="lakshmikanth" userId="34ec4a14-2b32-4e23-8e6c-bf79444b9b1f" providerId="ADAL" clId="{2D1ECA0E-44EA-4E82-AD00-9DB870E04209}" dt="2022-03-17T08:36:40.073" v="36" actId="20577"/>
          <ac:spMkLst>
            <pc:docMk/>
            <pc:sldMk cId="1546849054" sldId="1203"/>
            <ac:spMk id="19" creationId="{087BDAE1-CAC7-4C65-B38F-3B4232C21AA2}"/>
          </ac:spMkLst>
        </pc:spChg>
        <pc:spChg chg="mod">
          <ac:chgData name="lakshmikanth" userId="34ec4a14-2b32-4e23-8e6c-bf79444b9b1f" providerId="ADAL" clId="{2D1ECA0E-44EA-4E82-AD00-9DB870E04209}" dt="2022-03-17T08:36:25.985" v="34" actId="1076"/>
          <ac:spMkLst>
            <pc:docMk/>
            <pc:sldMk cId="1546849054" sldId="1203"/>
            <ac:spMk id="20" creationId="{93C41B61-19DB-4231-BE51-549AC41246FD}"/>
          </ac:spMkLst>
        </pc:spChg>
        <pc:spChg chg="mod">
          <ac:chgData name="lakshmikanth" userId="34ec4a14-2b32-4e23-8e6c-bf79444b9b1f" providerId="ADAL" clId="{2D1ECA0E-44EA-4E82-AD00-9DB870E04209}" dt="2022-03-17T08:36:25.985" v="34" actId="1076"/>
          <ac:spMkLst>
            <pc:docMk/>
            <pc:sldMk cId="1546849054" sldId="1203"/>
            <ac:spMk id="38" creationId="{BBC42A60-3F65-4E60-9BD2-CE1E2E65CD86}"/>
          </ac:spMkLst>
        </pc:spChg>
        <pc:spChg chg="mod">
          <ac:chgData name="lakshmikanth" userId="34ec4a14-2b32-4e23-8e6c-bf79444b9b1f" providerId="ADAL" clId="{2D1ECA0E-44EA-4E82-AD00-9DB870E04209}" dt="2022-03-17T08:36:25.985" v="34" actId="1076"/>
          <ac:spMkLst>
            <pc:docMk/>
            <pc:sldMk cId="1546849054" sldId="1203"/>
            <ac:spMk id="39" creationId="{EE984272-4FDD-4200-8D10-E912A1A23622}"/>
          </ac:spMkLst>
        </pc:spChg>
        <pc:grpChg chg="mod">
          <ac:chgData name="lakshmikanth" userId="34ec4a14-2b32-4e23-8e6c-bf79444b9b1f" providerId="ADAL" clId="{2D1ECA0E-44EA-4E82-AD00-9DB870E04209}" dt="2022-03-17T08:36:25.985" v="34" actId="1076"/>
          <ac:grpSpMkLst>
            <pc:docMk/>
            <pc:sldMk cId="1546849054" sldId="1203"/>
            <ac:grpSpMk id="21" creationId="{AF5E5829-521F-46AC-BE83-4FF3CF2CC661}"/>
          </ac:grpSpMkLst>
        </pc:grpChg>
        <pc:grpChg chg="mod">
          <ac:chgData name="lakshmikanth" userId="34ec4a14-2b32-4e23-8e6c-bf79444b9b1f" providerId="ADAL" clId="{2D1ECA0E-44EA-4E82-AD00-9DB870E04209}" dt="2022-03-17T08:36:25.985" v="34" actId="1076"/>
          <ac:grpSpMkLst>
            <pc:docMk/>
            <pc:sldMk cId="1546849054" sldId="1203"/>
            <ac:grpSpMk id="33" creationId="{F9044E73-E4D9-4176-8B4C-AF848067113B}"/>
          </ac:grpSpMkLst>
        </pc:grpChg>
      </pc:sldChg>
      <pc:sldChg chg="addSp delSp modSp mod">
        <pc:chgData name="lakshmikanth" userId="34ec4a14-2b32-4e23-8e6c-bf79444b9b1f" providerId="ADAL" clId="{2D1ECA0E-44EA-4E82-AD00-9DB870E04209}" dt="2022-03-17T08:36:43.574" v="37" actId="20577"/>
        <pc:sldMkLst>
          <pc:docMk/>
          <pc:sldMk cId="796193602" sldId="1204"/>
        </pc:sldMkLst>
        <pc:spChg chg="del">
          <ac:chgData name="lakshmikanth" userId="34ec4a14-2b32-4e23-8e6c-bf79444b9b1f" providerId="ADAL" clId="{2D1ECA0E-44EA-4E82-AD00-9DB870E04209}" dt="2022-03-16T13:58:30.964" v="9" actId="478"/>
          <ac:spMkLst>
            <pc:docMk/>
            <pc:sldMk cId="796193602" sldId="1204"/>
            <ac:spMk id="9" creationId="{B7E2EC3C-9883-47AA-9BD1-48DE0A1C8C38}"/>
          </ac:spMkLst>
        </pc:spChg>
        <pc:spChg chg="add del mod">
          <ac:chgData name="lakshmikanth" userId="34ec4a14-2b32-4e23-8e6c-bf79444b9b1f" providerId="ADAL" clId="{2D1ECA0E-44EA-4E82-AD00-9DB870E04209}" dt="2022-03-16T14:02:01.701" v="14" actId="478"/>
          <ac:spMkLst>
            <pc:docMk/>
            <pc:sldMk cId="796193602" sldId="1204"/>
            <ac:spMk id="15" creationId="{79D26253-6909-445A-B39C-9ADFD2326A55}"/>
          </ac:spMkLst>
        </pc:spChg>
        <pc:spChg chg="add mod">
          <ac:chgData name="lakshmikanth" userId="34ec4a14-2b32-4e23-8e6c-bf79444b9b1f" providerId="ADAL" clId="{2D1ECA0E-44EA-4E82-AD00-9DB870E04209}" dt="2022-03-17T08:36:43.574" v="37" actId="20577"/>
          <ac:spMkLst>
            <pc:docMk/>
            <pc:sldMk cId="796193602" sldId="1204"/>
            <ac:spMk id="16" creationId="{2AB1DC7C-A386-494E-861E-0DB16BD50132}"/>
          </ac:spMkLst>
        </pc:spChg>
        <pc:spChg chg="mod">
          <ac:chgData name="lakshmikanth" userId="34ec4a14-2b32-4e23-8e6c-bf79444b9b1f" providerId="ADAL" clId="{2D1ECA0E-44EA-4E82-AD00-9DB870E04209}" dt="2022-03-17T08:36:31.370" v="35" actId="1076"/>
          <ac:spMkLst>
            <pc:docMk/>
            <pc:sldMk cId="796193602" sldId="1204"/>
            <ac:spMk id="18" creationId="{94BF894B-87EC-4C2D-8DC3-063361E11F37}"/>
          </ac:spMkLst>
        </pc:spChg>
        <pc:spChg chg="mod">
          <ac:chgData name="lakshmikanth" userId="34ec4a14-2b32-4e23-8e6c-bf79444b9b1f" providerId="ADAL" clId="{2D1ECA0E-44EA-4E82-AD00-9DB870E04209}" dt="2022-03-17T08:36:31.370" v="35" actId="1076"/>
          <ac:spMkLst>
            <pc:docMk/>
            <pc:sldMk cId="796193602" sldId="1204"/>
            <ac:spMk id="26" creationId="{285A2C97-996B-4F00-836B-FFE18D33C992}"/>
          </ac:spMkLst>
        </pc:spChg>
        <pc:spChg chg="mod">
          <ac:chgData name="lakshmikanth" userId="34ec4a14-2b32-4e23-8e6c-bf79444b9b1f" providerId="ADAL" clId="{2D1ECA0E-44EA-4E82-AD00-9DB870E04209}" dt="2022-03-17T08:36:31.370" v="35" actId="1076"/>
          <ac:spMkLst>
            <pc:docMk/>
            <pc:sldMk cId="796193602" sldId="1204"/>
            <ac:spMk id="27" creationId="{9FA8A42F-15F7-4288-8A73-0E5918145CEE}"/>
          </ac:spMkLst>
        </pc:spChg>
        <pc:grpChg chg="mod">
          <ac:chgData name="lakshmikanth" userId="34ec4a14-2b32-4e23-8e6c-bf79444b9b1f" providerId="ADAL" clId="{2D1ECA0E-44EA-4E82-AD00-9DB870E04209}" dt="2022-03-17T08:36:31.370" v="35" actId="1076"/>
          <ac:grpSpMkLst>
            <pc:docMk/>
            <pc:sldMk cId="796193602" sldId="1204"/>
            <ac:grpSpMk id="19" creationId="{ACE86A16-21F9-419D-A6E5-45047ED69573}"/>
          </ac:grpSpMkLst>
        </pc:grpChg>
        <pc:picChg chg="mod">
          <ac:chgData name="lakshmikanth" userId="34ec4a14-2b32-4e23-8e6c-bf79444b9b1f" providerId="ADAL" clId="{2D1ECA0E-44EA-4E82-AD00-9DB870E04209}" dt="2022-03-17T08:36:31.370" v="35" actId="1076"/>
          <ac:picMkLst>
            <pc:docMk/>
            <pc:sldMk cId="796193602" sldId="1204"/>
            <ac:picMk id="29" creationId="{B378DC3F-5E4D-4FD5-A273-800C616C695E}"/>
          </ac:picMkLst>
        </pc:picChg>
      </pc:sldChg>
      <pc:sldMasterChg chg="del delSldLayout">
        <pc:chgData name="lakshmikanth" userId="34ec4a14-2b32-4e23-8e6c-bf79444b9b1f" providerId="ADAL" clId="{2D1ECA0E-44EA-4E82-AD00-9DB870E04209}" dt="2022-03-17T08:36:00.263" v="27" actId="2696"/>
        <pc:sldMasterMkLst>
          <pc:docMk/>
          <pc:sldMasterMk cId="371782926" sldId="2147483667"/>
        </pc:sldMasterMkLst>
        <pc:sldLayoutChg chg="del">
          <pc:chgData name="lakshmikanth" userId="34ec4a14-2b32-4e23-8e6c-bf79444b9b1f" providerId="ADAL" clId="{2D1ECA0E-44EA-4E82-AD00-9DB870E04209}" dt="2022-03-17T08:36:00.257" v="22" actId="2696"/>
          <pc:sldLayoutMkLst>
            <pc:docMk/>
            <pc:sldMasterMk cId="371782926" sldId="2147483667"/>
            <pc:sldLayoutMk cId="223016509" sldId="2147483679"/>
          </pc:sldLayoutMkLst>
        </pc:sldLayoutChg>
        <pc:sldLayoutChg chg="del">
          <pc:chgData name="lakshmikanth" userId="34ec4a14-2b32-4e23-8e6c-bf79444b9b1f" providerId="ADAL" clId="{2D1ECA0E-44EA-4E82-AD00-9DB870E04209}" dt="2022-03-17T08:36:00.259" v="23" actId="2696"/>
          <pc:sldLayoutMkLst>
            <pc:docMk/>
            <pc:sldMasterMk cId="371782926" sldId="2147483667"/>
            <pc:sldLayoutMk cId="1214601897" sldId="2147483680"/>
          </pc:sldLayoutMkLst>
        </pc:sldLayoutChg>
        <pc:sldLayoutChg chg="del">
          <pc:chgData name="lakshmikanth" userId="34ec4a14-2b32-4e23-8e6c-bf79444b9b1f" providerId="ADAL" clId="{2D1ECA0E-44EA-4E82-AD00-9DB870E04209}" dt="2022-03-17T08:36:00.260" v="24" actId="2696"/>
          <pc:sldLayoutMkLst>
            <pc:docMk/>
            <pc:sldMasterMk cId="371782926" sldId="2147483667"/>
            <pc:sldLayoutMk cId="3887555996" sldId="2147483681"/>
          </pc:sldLayoutMkLst>
        </pc:sldLayoutChg>
        <pc:sldLayoutChg chg="del">
          <pc:chgData name="lakshmikanth" userId="34ec4a14-2b32-4e23-8e6c-bf79444b9b1f" providerId="ADAL" clId="{2D1ECA0E-44EA-4E82-AD00-9DB870E04209}" dt="2022-03-17T08:36:00.261" v="25" actId="2696"/>
          <pc:sldLayoutMkLst>
            <pc:docMk/>
            <pc:sldMasterMk cId="371782926" sldId="2147483667"/>
            <pc:sldLayoutMk cId="267116416" sldId="2147483682"/>
          </pc:sldLayoutMkLst>
        </pc:sldLayoutChg>
        <pc:sldLayoutChg chg="del">
          <pc:chgData name="lakshmikanth" userId="34ec4a14-2b32-4e23-8e6c-bf79444b9b1f" providerId="ADAL" clId="{2D1ECA0E-44EA-4E82-AD00-9DB870E04209}" dt="2022-03-17T08:36:00.262" v="26" actId="2696"/>
          <pc:sldLayoutMkLst>
            <pc:docMk/>
            <pc:sldMasterMk cId="371782926" sldId="2147483667"/>
            <pc:sldLayoutMk cId="2141556215" sldId="2147483683"/>
          </pc:sldLayoutMkLst>
        </pc:sldLayoutChg>
      </pc:sldMasterChg>
      <pc:sldMasterChg chg="delSldLayout">
        <pc:chgData name="lakshmikanth" userId="34ec4a14-2b32-4e23-8e6c-bf79444b9b1f" providerId="ADAL" clId="{2D1ECA0E-44EA-4E82-AD00-9DB870E04209}" dt="2022-03-17T08:36:06.871" v="30" actId="2696"/>
        <pc:sldMasterMkLst>
          <pc:docMk/>
          <pc:sldMasterMk cId="3538645204" sldId="2147483684"/>
        </pc:sldMasterMkLst>
        <pc:sldLayoutChg chg="del">
          <pc:chgData name="lakshmikanth" userId="34ec4a14-2b32-4e23-8e6c-bf79444b9b1f" providerId="ADAL" clId="{2D1ECA0E-44EA-4E82-AD00-9DB870E04209}" dt="2022-03-17T08:36:06.871" v="30" actId="2696"/>
          <pc:sldLayoutMkLst>
            <pc:docMk/>
            <pc:sldMasterMk cId="3538645204" sldId="2147483684"/>
            <pc:sldLayoutMk cId="1926339809" sldId="2147483650"/>
          </pc:sldLayoutMkLst>
        </pc:sldLayoutChg>
        <pc:sldLayoutChg chg="del">
          <pc:chgData name="lakshmikanth" userId="34ec4a14-2b32-4e23-8e6c-bf79444b9b1f" providerId="ADAL" clId="{2D1ECA0E-44EA-4E82-AD00-9DB870E04209}" dt="2022-03-17T08:36:06.035" v="28" actId="2696"/>
          <pc:sldLayoutMkLst>
            <pc:docMk/>
            <pc:sldMasterMk cId="3538645204" sldId="2147483684"/>
            <pc:sldLayoutMk cId="1639728466" sldId="2147483655"/>
          </pc:sldLayoutMkLst>
        </pc:sldLayoutChg>
        <pc:sldLayoutChg chg="del">
          <pc:chgData name="lakshmikanth" userId="34ec4a14-2b32-4e23-8e6c-bf79444b9b1f" providerId="ADAL" clId="{2D1ECA0E-44EA-4E82-AD00-9DB870E04209}" dt="2022-03-17T08:36:06.378" v="29" actId="2696"/>
          <pc:sldLayoutMkLst>
            <pc:docMk/>
            <pc:sldMasterMk cId="3538645204" sldId="2147483684"/>
            <pc:sldLayoutMk cId="2228977936" sldId="2147483666"/>
          </pc:sldLayoutMkLst>
        </pc:sldLayoutChg>
      </pc:sldMasterChg>
    </pc:docChg>
  </pc:docChgLst>
  <pc:docChgLst>
    <pc:chgData name="Subramani K" userId="bf009f75-d47a-408b-a678-4666a6eafc4c" providerId="ADAL" clId="{225D53E6-453E-47BC-8EAA-CCA061213C2E}"/>
    <pc:docChg chg="undo custSel modSld">
      <pc:chgData name="Subramani K" userId="bf009f75-d47a-408b-a678-4666a6eafc4c" providerId="ADAL" clId="{225D53E6-453E-47BC-8EAA-CCA061213C2E}" dt="2022-03-16T06:10:18.419" v="126"/>
      <pc:docMkLst>
        <pc:docMk/>
      </pc:docMkLst>
      <pc:sldChg chg="addSp delSp modSp mod">
        <pc:chgData name="Subramani K" userId="bf009f75-d47a-408b-a678-4666a6eafc4c" providerId="ADAL" clId="{225D53E6-453E-47BC-8EAA-CCA061213C2E}" dt="2022-03-16T06:10:18.419" v="126"/>
        <pc:sldMkLst>
          <pc:docMk/>
          <pc:sldMk cId="2508173990" sldId="1202"/>
        </pc:sldMkLst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6" creationId="{225EA034-7FEC-4B55-9E47-01A2191D5A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8" creationId="{7CADB652-EBBD-41A2-90DB-03DE8A3E5668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9" creationId="{6588B96B-5141-43BF-AF28-EDC6A8062267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1" creationId="{8F42208D-7DB1-4A8D-A5BD-47426C44E472}"/>
          </ac:spMkLst>
        </pc:spChg>
        <pc:spChg chg="mod topLvl">
          <ac:chgData name="Subramani K" userId="bf009f75-d47a-408b-a678-4666a6eafc4c" providerId="ADAL" clId="{225D53E6-453E-47BC-8EAA-CCA061213C2E}" dt="2022-03-16T06:10:15.991" v="124"/>
          <ac:spMkLst>
            <pc:docMk/>
            <pc:sldMk cId="2508173990" sldId="1202"/>
            <ac:spMk id="22" creationId="{08B2B303-E3EB-42AD-B97F-4A4482E487D6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3" creationId="{75759C79-B769-44CB-B86F-F20B407DF08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27" creationId="{605AF365-D596-40A5-93DD-02AA63F62D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8" creationId="{AF97F43B-DA83-42A9-AE8B-F98E5C5CF72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9" creationId="{4AA3291F-B78A-45D7-BFAA-E848CF1C41E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33" creationId="{DC2470C5-FE34-46C1-9524-10E6CF2502F4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5" creationId="{D41AD454-97BD-4FC0-8BC2-A76840D595E5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6" creationId="{A178787D-3FF6-4157-8904-43CE4CFE993B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9" creationId="{59CF4A97-B251-43C5-B79D-C1C783A6097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40" creationId="{8DEDB37C-0362-4C49-838A-4AC6B1A07A91}"/>
          </ac:spMkLst>
        </pc:spChg>
        <pc:spChg chg="add 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42" creationId="{F8E6E74A-225B-4AE4-9AD8-35C4EA611AA3}"/>
          </ac:spMkLst>
        </pc:spChg>
        <pc:spChg chg="add mod">
          <ac:chgData name="Subramani K" userId="bf009f75-d47a-408b-a678-4666a6eafc4c" providerId="ADAL" clId="{225D53E6-453E-47BC-8EAA-CCA061213C2E}" dt="2022-03-16T06:10:14.138" v="123" actId="20577"/>
          <ac:spMkLst>
            <pc:docMk/>
            <pc:sldMk cId="2508173990" sldId="1202"/>
            <ac:spMk id="44" creationId="{E6631364-11D8-4A99-849B-7F4C110E1531}"/>
          </ac:spMkLst>
        </pc:spChg>
        <pc:spChg chg="add del mod">
          <ac:chgData name="Subramani K" userId="bf009f75-d47a-408b-a678-4666a6eafc4c" providerId="ADAL" clId="{225D53E6-453E-47BC-8EAA-CCA061213C2E}" dt="2022-03-16T06:07:23.577" v="24"/>
          <ac:spMkLst>
            <pc:docMk/>
            <pc:sldMk cId="2508173990" sldId="1202"/>
            <ac:spMk id="46" creationId="{869A34C7-09F1-4EE3-96B8-2CCE44AC0D92}"/>
          </ac:spMkLst>
        </pc:spChg>
        <pc:spChg chg="add mod">
          <ac:chgData name="Subramani K" userId="bf009f75-d47a-408b-a678-4666a6eafc4c" providerId="ADAL" clId="{225D53E6-453E-47BC-8EAA-CCA061213C2E}" dt="2022-03-16T06:10:17.426" v="125"/>
          <ac:spMkLst>
            <pc:docMk/>
            <pc:sldMk cId="2508173990" sldId="1202"/>
            <ac:spMk id="47" creationId="{CF9E73D6-20FB-4F6A-BF06-39E8C52520D3}"/>
          </ac:spMkLst>
        </pc:spChg>
        <pc:spChg chg="add mod">
          <ac:chgData name="Subramani K" userId="bf009f75-d47a-408b-a678-4666a6eafc4c" providerId="ADAL" clId="{225D53E6-453E-47BC-8EAA-CCA061213C2E}" dt="2022-03-16T06:10:18.419" v="126"/>
          <ac:spMkLst>
            <pc:docMk/>
            <pc:sldMk cId="2508173990" sldId="1202"/>
            <ac:spMk id="50" creationId="{1BBB2100-0646-49CB-B787-84A43634528D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4" creationId="{9C8D4826-29E7-4FDB-B873-C0083CDDAB91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5" creationId="{F5EBB1A0-AF06-434E-9EA6-B0964CEE6498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225D53E6-453E-47BC-8EAA-CCA061213C2E}" dt="2022-03-16T05:57:54.865" v="4" actId="165"/>
          <ac:grpSpMkLst>
            <pc:docMk/>
            <pc:sldMk cId="2508173990" sldId="1202"/>
            <ac:grpSpMk id="20" creationId="{931646EE-BC77-4CF5-9CB6-DE3409647F6D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26" creationId="{47C452E3-B3DA-434F-8FCE-2C19FB6FEB61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32" creationId="{BE544A1F-9677-4B1F-8FFA-D5B7A14F4BBB}"/>
          </ac:grpSpMkLst>
        </pc:grpChg>
        <pc:picChg chg="mod topLvl">
          <ac:chgData name="Subramani K" userId="bf009f75-d47a-408b-a678-4666a6eafc4c" providerId="ADAL" clId="{225D53E6-453E-47BC-8EAA-CCA061213C2E}" dt="2022-03-16T05:58:03.122" v="8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30" creationId="{611E74C2-4B27-4001-98AF-59FC8CF8E57F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4" creationId="{E03B05F1-B4DF-47E5-8D5A-7331FF5B004C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7" creationId="{EBCC1E09-6CA6-47CC-B319-A733A4A10980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8" creationId="{10E80A81-23C1-4CEE-A746-2F5E8011D59A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41" creationId="{583C252F-41C1-46B3-9C4F-BB6AE5EAD7DF}"/>
          </ac:picMkLst>
        </pc:picChg>
        <pc:picChg chg="add mod">
          <ac:chgData name="Subramani K" userId="bf009f75-d47a-408b-a678-4666a6eafc4c" providerId="ADAL" clId="{225D53E6-453E-47BC-8EAA-CCA061213C2E}" dt="2022-03-16T06:07:21.217" v="22" actId="1076"/>
          <ac:picMkLst>
            <pc:docMk/>
            <pc:sldMk cId="2508173990" sldId="1202"/>
            <ac:picMk id="43" creationId="{7E0C7D7C-DA25-484B-8B6A-7526FDAC3741}"/>
          </ac:picMkLst>
        </pc:picChg>
        <pc:picChg chg="add del mod">
          <ac:chgData name="Subramani K" userId="bf009f75-d47a-408b-a678-4666a6eafc4c" providerId="ADAL" clId="{225D53E6-453E-47BC-8EAA-CCA061213C2E}" dt="2022-03-16T06:07:23.577" v="24"/>
          <ac:picMkLst>
            <pc:docMk/>
            <pc:sldMk cId="2508173990" sldId="1202"/>
            <ac:picMk id="45" creationId="{8FB87B58-4962-4111-BC09-FF7F1D6E27F9}"/>
          </ac:picMkLst>
        </pc:picChg>
        <pc:picChg chg="add mod">
          <ac:chgData name="Subramani K" userId="bf009f75-d47a-408b-a678-4666a6eafc4c" providerId="ADAL" clId="{225D53E6-453E-47BC-8EAA-CCA061213C2E}" dt="2022-03-16T06:07:32.206" v="27" actId="1076"/>
          <ac:picMkLst>
            <pc:docMk/>
            <pc:sldMk cId="2508173990" sldId="1202"/>
            <ac:picMk id="48" creationId="{4FC33848-77E1-44A9-BDB1-4A143EC08C04}"/>
          </ac:picMkLst>
        </pc:picChg>
        <pc:picChg chg="add mod">
          <ac:chgData name="Subramani K" userId="bf009f75-d47a-408b-a678-4666a6eafc4c" providerId="ADAL" clId="{225D53E6-453E-47BC-8EAA-CCA061213C2E}" dt="2022-03-16T06:07:39.261" v="38" actId="1037"/>
          <ac:picMkLst>
            <pc:docMk/>
            <pc:sldMk cId="2508173990" sldId="1202"/>
            <ac:picMk id="49" creationId="{AD6021AC-22A1-422D-AFC2-710F0CB39706}"/>
          </ac:picMkLst>
        </pc:picChg>
        <pc:cxnChg chg="add mod">
          <ac:chgData name="Subramani K" userId="bf009f75-d47a-408b-a678-4666a6eafc4c" providerId="ADAL" clId="{225D53E6-453E-47BC-8EAA-CCA061213C2E}" dt="2022-03-16T06:07:48.836" v="42" actId="1036"/>
          <ac:cxnSpMkLst>
            <pc:docMk/>
            <pc:sldMk cId="2508173990" sldId="1202"/>
            <ac:cxnSpMk id="3" creationId="{D2BAB3E4-17D6-4C40-988C-76181A47957B}"/>
          </ac:cxnSpMkLst>
        </pc:cxnChg>
        <pc:cxnChg chg="add">
          <ac:chgData name="Subramani K" userId="bf009f75-d47a-408b-a678-4666a6eafc4c" providerId="ADAL" clId="{225D53E6-453E-47BC-8EAA-CCA061213C2E}" dt="2022-03-16T06:07:58.613" v="45" actId="11529"/>
          <ac:cxnSpMkLst>
            <pc:docMk/>
            <pc:sldMk cId="2508173990" sldId="1202"/>
            <ac:cxnSpMk id="5" creationId="{3B1195A0-5F14-47AC-8AB4-2C5EE6597E66}"/>
          </ac:cxnSpMkLst>
        </pc:cxnChg>
        <pc:cxnChg chg="del mod topLvl">
          <ac:chgData name="Subramani K" userId="bf009f75-d47a-408b-a678-4666a6eafc4c" providerId="ADAL" clId="{225D53E6-453E-47BC-8EAA-CCA061213C2E}" dt="2022-03-16T05:57:56.845" v="5" actId="478"/>
          <ac:cxnSpMkLst>
            <pc:docMk/>
            <pc:sldMk cId="2508173990" sldId="1202"/>
            <ac:cxnSpMk id="25" creationId="{A6661658-2DD2-4FDB-A745-10991597C9B4}"/>
          </ac:cxnSpMkLst>
        </pc:cxnChg>
        <pc:cxnChg chg="mod">
          <ac:chgData name="Subramani K" userId="bf009f75-d47a-408b-a678-4666a6eafc4c" providerId="ADAL" clId="{225D53E6-453E-47BC-8EAA-CCA061213C2E}" dt="2022-03-16T05:57:37.094" v="1"/>
          <ac:cxnSpMkLst>
            <pc:docMk/>
            <pc:sldMk cId="2508173990" sldId="1202"/>
            <ac:cxnSpMk id="31" creationId="{92B7F284-AF54-4EA4-816C-27E29F0D6619}"/>
          </ac:cxnSpMkLst>
        </pc:cxnChg>
        <pc:cxnChg chg="add del mod">
          <ac:chgData name="Subramani K" userId="bf009f75-d47a-408b-a678-4666a6eafc4c" providerId="ADAL" clId="{225D53E6-453E-47BC-8EAA-CCA061213C2E}" dt="2022-03-16T06:07:50.341" v="44"/>
          <ac:cxnSpMkLst>
            <pc:docMk/>
            <pc:sldMk cId="2508173990" sldId="1202"/>
            <ac:cxnSpMk id="51" creationId="{6F8F163E-78C5-4B5C-8F48-C87F73CD235A}"/>
          </ac:cxnSpMkLst>
        </pc:cxnChg>
        <pc:cxnChg chg="add mod">
          <ac:chgData name="Subramani K" userId="bf009f75-d47a-408b-a678-4666a6eafc4c" providerId="ADAL" clId="{225D53E6-453E-47BC-8EAA-CCA061213C2E}" dt="2022-03-16T06:08:01.592" v="47" actId="1076"/>
          <ac:cxnSpMkLst>
            <pc:docMk/>
            <pc:sldMk cId="2508173990" sldId="1202"/>
            <ac:cxnSpMk id="52" creationId="{62CBA750-8A82-49D6-BACD-D9D93E8AB6B2}"/>
          </ac:cxnSpMkLst>
        </pc:cxnChg>
        <pc:cxnChg chg="add mod">
          <ac:chgData name="Subramani K" userId="bf009f75-d47a-408b-a678-4666a6eafc4c" providerId="ADAL" clId="{225D53E6-453E-47BC-8EAA-CCA061213C2E}" dt="2022-03-16T06:08:05.508" v="49" actId="1076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0DE68FA3-B9B3-4ABD-95A8-6EB68E1C3242}"/>
    <pc:docChg chg="undo custSel delSld modSld">
      <pc:chgData name="Subramani K" userId="bf009f75-d47a-408b-a678-4666a6eafc4c" providerId="ADAL" clId="{0DE68FA3-B9B3-4ABD-95A8-6EB68E1C3242}" dt="2022-03-16T02:03:38.528" v="44" actId="207"/>
      <pc:docMkLst>
        <pc:docMk/>
      </pc:docMkLst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280253278" sldId="918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3516150905" sldId="963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02798844" sldId="964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529230612" sldId="965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16588319" sldId="1063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938408761" sldId="1080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4256484723" sldId="1081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552151777" sldId="1184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744988023" sldId="1185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896177132" sldId="1201"/>
        </pc:sldMkLst>
      </pc:sldChg>
      <pc:sldChg chg="addSp modSp mod">
        <pc:chgData name="Subramani K" userId="bf009f75-d47a-408b-a678-4666a6eafc4c" providerId="ADAL" clId="{0DE68FA3-B9B3-4ABD-95A8-6EB68E1C3242}" dt="2022-03-16T02:03:38.528" v="44" actId="207"/>
        <pc:sldMkLst>
          <pc:docMk/>
          <pc:sldMk cId="2508173990" sldId="1202"/>
        </pc:sldMkLst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3" creationId="{38A89BC3-EBB0-4E8E-866E-B407DA92EA64}"/>
          </ac:spMkLst>
        </pc:spChg>
        <pc:spChg chg="add mod">
          <ac:chgData name="Subramani K" userId="bf009f75-d47a-408b-a678-4666a6eafc4c" providerId="ADAL" clId="{0DE68FA3-B9B3-4ABD-95A8-6EB68E1C3242}" dt="2022-03-16T02:02:39.447" v="27" actId="1076"/>
          <ac:spMkLst>
            <pc:docMk/>
            <pc:sldMk cId="2508173990" sldId="1202"/>
            <ac:spMk id="4" creationId="{153BB5DD-E787-40D5-9AA0-9848D6EB31CB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5" creationId="{033A932D-BF4B-43C7-A1A0-F760C585C0B1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6" creationId="{C6766735-5C97-4DB5-867B-E58506869CD8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7" creationId="{FCF8EDEA-6D00-4669-86AE-64498ABE4998}"/>
          </ac:spMkLst>
        </pc:spChg>
        <pc:spChg chg="add mod">
          <ac:chgData name="Subramani K" userId="bf009f75-d47a-408b-a678-4666a6eafc4c" providerId="ADAL" clId="{0DE68FA3-B9B3-4ABD-95A8-6EB68E1C3242}" dt="2022-03-16T02:03:38.528" v="44" actId="207"/>
          <ac:spMkLst>
            <pc:docMk/>
            <pc:sldMk cId="2508173990" sldId="1202"/>
            <ac:spMk id="9" creationId="{B7E2EC3C-9883-47AA-9BD1-48DE0A1C8C38}"/>
          </ac:spMkLst>
        </pc:spChg>
        <pc:picChg chg="add mod">
          <ac:chgData name="Subramani K" userId="bf009f75-d47a-408b-a678-4666a6eafc4c" providerId="ADAL" clId="{0DE68FA3-B9B3-4ABD-95A8-6EB68E1C3242}" dt="2022-03-16T01:25:09.989" v="4" actId="1076"/>
          <ac:picMkLst>
            <pc:docMk/>
            <pc:sldMk cId="2508173990" sldId="1202"/>
            <ac:picMk id="2" creationId="{3D01B861-C612-4D42-8B49-955BD7FE5614}"/>
          </ac:picMkLst>
        </pc:picChg>
      </pc:sldChg>
      <pc:sldChg chg="del">
        <pc:chgData name="Subramani K" userId="bf009f75-d47a-408b-a678-4666a6eafc4c" providerId="ADAL" clId="{0DE68FA3-B9B3-4ABD-95A8-6EB68E1C3242}" dt="2022-03-16T01:24:45.745" v="2" actId="47"/>
        <pc:sldMkLst>
          <pc:docMk/>
          <pc:sldMk cId="3955926053" sldId="1204"/>
        </pc:sldMkLst>
      </pc:sldChg>
    </pc:docChg>
  </pc:docChgLst>
  <pc:docChgLst>
    <pc:chgData name="subramani@eidesign.net" userId="bf009f75-d47a-408b-a678-4666a6eafc4c" providerId="ADAL" clId="{74D6F937-1F37-4E25-933E-1896BE5D4DD0}"/>
    <pc:docChg chg="custSel modSld">
      <pc:chgData name="subramani@eidesign.net" userId="bf009f75-d47a-408b-a678-4666a6eafc4c" providerId="ADAL" clId="{74D6F937-1F37-4E25-933E-1896BE5D4DD0}" dt="2022-03-17T13:09:55.166" v="1" actId="478"/>
      <pc:docMkLst>
        <pc:docMk/>
      </pc:docMkLst>
      <pc:sldChg chg="delSp mod">
        <pc:chgData name="subramani@eidesign.net" userId="bf009f75-d47a-408b-a678-4666a6eafc4c" providerId="ADAL" clId="{74D6F937-1F37-4E25-933E-1896BE5D4DD0}" dt="2022-03-17T13:09:49.477" v="0" actId="478"/>
        <pc:sldMkLst>
          <pc:docMk/>
          <pc:sldMk cId="1546849054" sldId="1203"/>
        </pc:sldMkLst>
        <pc:spChg chg="del">
          <ac:chgData name="subramani@eidesign.net" userId="bf009f75-d47a-408b-a678-4666a6eafc4c" providerId="ADAL" clId="{74D6F937-1F37-4E25-933E-1896BE5D4DD0}" dt="2022-03-17T13:09:49.477" v="0" actId="478"/>
          <ac:spMkLst>
            <pc:docMk/>
            <pc:sldMk cId="1546849054" sldId="1203"/>
            <ac:spMk id="12" creationId="{B4BEA475-7A09-41F4-B29E-D01CEF32D3D4}"/>
          </ac:spMkLst>
        </pc:spChg>
        <pc:spChg chg="del">
          <ac:chgData name="subramani@eidesign.net" userId="bf009f75-d47a-408b-a678-4666a6eafc4c" providerId="ADAL" clId="{74D6F937-1F37-4E25-933E-1896BE5D4DD0}" dt="2022-03-17T13:09:49.477" v="0" actId="478"/>
          <ac:spMkLst>
            <pc:docMk/>
            <pc:sldMk cId="1546849054" sldId="1203"/>
            <ac:spMk id="19" creationId="{087BDAE1-CAC7-4C65-B38F-3B4232C21AA2}"/>
          </ac:spMkLst>
        </pc:spChg>
      </pc:sldChg>
      <pc:sldChg chg="delSp mod">
        <pc:chgData name="subramani@eidesign.net" userId="bf009f75-d47a-408b-a678-4666a6eafc4c" providerId="ADAL" clId="{74D6F937-1F37-4E25-933E-1896BE5D4DD0}" dt="2022-03-17T13:09:55.166" v="1" actId="478"/>
        <pc:sldMkLst>
          <pc:docMk/>
          <pc:sldMk cId="796193602" sldId="1204"/>
        </pc:sldMkLst>
        <pc:spChg chg="del">
          <ac:chgData name="subramani@eidesign.net" userId="bf009f75-d47a-408b-a678-4666a6eafc4c" providerId="ADAL" clId="{74D6F937-1F37-4E25-933E-1896BE5D4DD0}" dt="2022-03-17T13:09:55.166" v="1" actId="478"/>
          <ac:spMkLst>
            <pc:docMk/>
            <pc:sldMk cId="796193602" sldId="1204"/>
            <ac:spMk id="12" creationId="{B4BEA475-7A09-41F4-B29E-D01CEF32D3D4}"/>
          </ac:spMkLst>
        </pc:spChg>
        <pc:spChg chg="del">
          <ac:chgData name="subramani@eidesign.net" userId="bf009f75-d47a-408b-a678-4666a6eafc4c" providerId="ADAL" clId="{74D6F937-1F37-4E25-933E-1896BE5D4DD0}" dt="2022-03-17T13:09:55.166" v="1" actId="478"/>
          <ac:spMkLst>
            <pc:docMk/>
            <pc:sldMk cId="796193602" sldId="1204"/>
            <ac:spMk id="16" creationId="{2AB1DC7C-A386-494E-861E-0DB16BD5013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17/04/2022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1882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408801265"/>
              </p:ext>
            </p:extLst>
          </p:nvPr>
        </p:nvGraphicFramePr>
        <p:xfrm>
          <a:off x="9678390" y="0"/>
          <a:ext cx="3281961" cy="6092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1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59162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83105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41060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3538645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C95729D-B7AA-469F-AC09-0690AD9DD1CD}"/>
              </a:ext>
            </a:extLst>
          </p:cNvPr>
          <p:cNvSpPr/>
          <p:nvPr/>
        </p:nvSpPr>
        <p:spPr>
          <a:xfrm>
            <a:off x="288000" y="720000"/>
            <a:ext cx="9376229" cy="13856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Title text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Lorem Ipsum comes from sections 1.10.32 and 1.10.33 of "de </a:t>
            </a:r>
            <a:r>
              <a:rPr lang="en-US" sz="1600" dirty="0" err="1">
                <a:solidFill>
                  <a:schemeClr val="tx1"/>
                </a:solidFill>
              </a:rPr>
              <a:t>Finibus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Bonorum</a:t>
            </a:r>
            <a:r>
              <a:rPr lang="en-US" sz="1600" dirty="0">
                <a:solidFill>
                  <a:schemeClr val="tx1"/>
                </a:solidFill>
              </a:rPr>
              <a:t> et </a:t>
            </a:r>
            <a:r>
              <a:rPr lang="en-US" sz="1600" dirty="0" err="1">
                <a:solidFill>
                  <a:schemeClr val="tx1"/>
                </a:solidFill>
              </a:rPr>
              <a:t>Malorum</a:t>
            </a:r>
            <a:r>
              <a:rPr lang="en-US" sz="1600" dirty="0">
                <a:solidFill>
                  <a:schemeClr val="tx1"/>
                </a:solidFill>
              </a:rPr>
              <a:t>" (The Extremes of Good and Evil) by Cicero.</a:t>
            </a:r>
            <a:endParaRPr lang="en-US" sz="1600" b="1" dirty="0">
              <a:solidFill>
                <a:schemeClr val="tx1"/>
              </a:solidFill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F25FF3C4-B420-4669-A590-2336FED8738D}"/>
              </a:ext>
            </a:extLst>
          </p:cNvPr>
          <p:cNvGrpSpPr/>
          <p:nvPr/>
        </p:nvGrpSpPr>
        <p:grpSpPr>
          <a:xfrm>
            <a:off x="279661" y="1895589"/>
            <a:ext cx="3869742" cy="338554"/>
            <a:chOff x="612466" y="2228467"/>
            <a:chExt cx="3640326" cy="318481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00A95AC6-B860-483F-A64C-9A6E9B910A8A}"/>
                </a:ext>
              </a:extLst>
            </p:cNvPr>
            <p:cNvSpPr txBox="1"/>
            <p:nvPr/>
          </p:nvSpPr>
          <p:spPr>
            <a:xfrm>
              <a:off x="877004" y="2228467"/>
              <a:ext cx="3375788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/>
                <a:t>Select Play button to start the video.</a:t>
              </a:r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0D2BEDDD-8556-4F53-AEC6-345735456738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17" name="Graphic 16" descr="Direction">
                <a:extLst>
                  <a:ext uri="{FF2B5EF4-FFF2-40B4-BE49-F238E27FC236}">
                    <a16:creationId xmlns:a16="http://schemas.microsoft.com/office/drawing/2014/main" id="{B911E346-6267-434E-AC11-58BAA1A7E92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18" name="Oval 17">
                <a:extLst>
                  <a:ext uri="{FF2B5EF4-FFF2-40B4-BE49-F238E27FC236}">
                    <a16:creationId xmlns:a16="http://schemas.microsoft.com/office/drawing/2014/main" id="{C9572D99-FC5E-4B5C-B88B-980D48B7FCAA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pic>
        <p:nvPicPr>
          <p:cNvPr id="27" name="Picture 26">
            <a:extLst>
              <a:ext uri="{FF2B5EF4-FFF2-40B4-BE49-F238E27FC236}">
                <a16:creationId xmlns:a16="http://schemas.microsoft.com/office/drawing/2014/main" id="{1C887B42-FB89-4FF2-8D82-31C00464F397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77" t="33863" r="32877" b="33777"/>
          <a:stretch/>
        </p:blipFill>
        <p:spPr>
          <a:xfrm>
            <a:off x="1364156" y="2752614"/>
            <a:ext cx="3225407" cy="2242372"/>
          </a:xfrm>
          <a:prstGeom prst="rect">
            <a:avLst/>
          </a:prstGeom>
          <a:ln>
            <a:noFill/>
          </a:ln>
        </p:spPr>
      </p:pic>
      <p:grpSp>
        <p:nvGrpSpPr>
          <p:cNvPr id="23" name="Group 22">
            <a:extLst>
              <a:ext uri="{FF2B5EF4-FFF2-40B4-BE49-F238E27FC236}">
                <a16:creationId xmlns:a16="http://schemas.microsoft.com/office/drawing/2014/main" id="{5E1BB71B-1A5B-4C9B-8236-99DB73313A80}"/>
              </a:ext>
            </a:extLst>
          </p:cNvPr>
          <p:cNvGrpSpPr/>
          <p:nvPr/>
        </p:nvGrpSpPr>
        <p:grpSpPr>
          <a:xfrm>
            <a:off x="2578608" y="3606304"/>
            <a:ext cx="634603" cy="634603"/>
            <a:chOff x="999955" y="3384366"/>
            <a:chExt cx="850900" cy="850900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BB4ED635-B0BB-4BD8-8588-37AC6F1F8E73}"/>
                </a:ext>
              </a:extLst>
            </p:cNvPr>
            <p:cNvSpPr/>
            <p:nvPr/>
          </p:nvSpPr>
          <p:spPr>
            <a:xfrm>
              <a:off x="999955" y="3384366"/>
              <a:ext cx="850900" cy="8509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25" name="Isosceles Triangle 24">
              <a:extLst>
                <a:ext uri="{FF2B5EF4-FFF2-40B4-BE49-F238E27FC236}">
                  <a16:creationId xmlns:a16="http://schemas.microsoft.com/office/drawing/2014/main" id="{98789434-D8C8-453B-B1DC-E5E37F7D74F0}"/>
                </a:ext>
              </a:extLst>
            </p:cNvPr>
            <p:cNvSpPr/>
            <p:nvPr/>
          </p:nvSpPr>
          <p:spPr>
            <a:xfrm rot="5400000">
              <a:off x="1321138" y="3652521"/>
              <a:ext cx="353568" cy="304800"/>
            </a:xfrm>
            <a:prstGeom prst="triangl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</p:grpSp>
      <p:pic>
        <p:nvPicPr>
          <p:cNvPr id="26" name="Picture 25">
            <a:extLst>
              <a:ext uri="{FF2B5EF4-FFF2-40B4-BE49-F238E27FC236}">
                <a16:creationId xmlns:a16="http://schemas.microsoft.com/office/drawing/2014/main" id="{790E7E84-D335-452B-9991-84A8FAC0A853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77" t="33863" r="32877" b="33777"/>
          <a:stretch/>
        </p:blipFill>
        <p:spPr>
          <a:xfrm>
            <a:off x="4847288" y="2752614"/>
            <a:ext cx="3225407" cy="2242372"/>
          </a:xfrm>
          <a:prstGeom prst="rect">
            <a:avLst/>
          </a:prstGeom>
          <a:ln>
            <a:noFill/>
          </a:ln>
        </p:spPr>
      </p:pic>
      <p:grpSp>
        <p:nvGrpSpPr>
          <p:cNvPr id="29" name="Group 28">
            <a:extLst>
              <a:ext uri="{FF2B5EF4-FFF2-40B4-BE49-F238E27FC236}">
                <a16:creationId xmlns:a16="http://schemas.microsoft.com/office/drawing/2014/main" id="{56AAD72A-2702-4ECC-B8E0-781E02F3A059}"/>
              </a:ext>
            </a:extLst>
          </p:cNvPr>
          <p:cNvGrpSpPr/>
          <p:nvPr/>
        </p:nvGrpSpPr>
        <p:grpSpPr>
          <a:xfrm>
            <a:off x="6061740" y="3606304"/>
            <a:ext cx="634603" cy="634603"/>
            <a:chOff x="999955" y="3384366"/>
            <a:chExt cx="850900" cy="850900"/>
          </a:xfrm>
        </p:grpSpPr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CAF7BCE8-CA8D-4620-86E6-3CEDC55DF1F9}"/>
                </a:ext>
              </a:extLst>
            </p:cNvPr>
            <p:cNvSpPr/>
            <p:nvPr/>
          </p:nvSpPr>
          <p:spPr>
            <a:xfrm>
              <a:off x="999955" y="3384366"/>
              <a:ext cx="850900" cy="8509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2EE7CFF7-2D3A-46BF-8F82-E1B69AB72BF0}"/>
                </a:ext>
              </a:extLst>
            </p:cNvPr>
            <p:cNvSpPr/>
            <p:nvPr/>
          </p:nvSpPr>
          <p:spPr>
            <a:xfrm rot="5400000">
              <a:off x="1321138" y="3652521"/>
              <a:ext cx="353568" cy="304800"/>
            </a:xfrm>
            <a:prstGeom prst="triangl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4EA1E4B4-7B74-4622-9418-D5430D042CA0}"/>
              </a:ext>
            </a:extLst>
          </p:cNvPr>
          <p:cNvSpPr txBox="1"/>
          <p:nvPr/>
        </p:nvSpPr>
        <p:spPr>
          <a:xfrm>
            <a:off x="10700499" y="41466"/>
            <a:ext cx="225985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G03-H-Video-002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2CC366B-E067-467F-AE60-0082B06431CF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</p:spTree>
    <p:extLst>
      <p:ext uri="{BB962C8B-B14F-4D97-AF65-F5344CB8AC3E}">
        <p14:creationId xmlns:p14="http://schemas.microsoft.com/office/powerpoint/2010/main" val="2508173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3C41B61-19DB-4231-BE51-549AC41246FD}"/>
              </a:ext>
            </a:extLst>
          </p:cNvPr>
          <p:cNvSpPr/>
          <p:nvPr/>
        </p:nvSpPr>
        <p:spPr>
          <a:xfrm>
            <a:off x="619293" y="1247588"/>
            <a:ext cx="8443572" cy="42491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AF5E5829-521F-46AC-BE83-4FF3CF2CC661}"/>
              </a:ext>
            </a:extLst>
          </p:cNvPr>
          <p:cNvGrpSpPr/>
          <p:nvPr/>
        </p:nvGrpSpPr>
        <p:grpSpPr>
          <a:xfrm>
            <a:off x="755058" y="5076884"/>
            <a:ext cx="8125366" cy="210895"/>
            <a:chOff x="1015972" y="4776146"/>
            <a:chExt cx="8125366" cy="210895"/>
          </a:xfrm>
        </p:grpSpPr>
        <p:sp>
          <p:nvSpPr>
            <p:cNvPr id="22" name="Rectangle: Rounded Corners 21">
              <a:extLst>
                <a:ext uri="{FF2B5EF4-FFF2-40B4-BE49-F238E27FC236}">
                  <a16:creationId xmlns:a16="http://schemas.microsoft.com/office/drawing/2014/main" id="{CDEF56F0-AC6C-4D95-8DF9-D5511B1863F4}"/>
                </a:ext>
              </a:extLst>
            </p:cNvPr>
            <p:cNvSpPr/>
            <p:nvPr/>
          </p:nvSpPr>
          <p:spPr>
            <a:xfrm>
              <a:off x="1252310" y="4776146"/>
              <a:ext cx="7889028" cy="210895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 sz="1400"/>
            </a:p>
          </p:txBody>
        </p:sp>
        <p:sp>
          <p:nvSpPr>
            <p:cNvPr id="28" name="Isosceles Triangle 27">
              <a:extLst>
                <a:ext uri="{FF2B5EF4-FFF2-40B4-BE49-F238E27FC236}">
                  <a16:creationId xmlns:a16="http://schemas.microsoft.com/office/drawing/2014/main" id="{F5C45E52-EAF3-4B2E-9643-68C65B0D3A81}"/>
                </a:ext>
              </a:extLst>
            </p:cNvPr>
            <p:cNvSpPr/>
            <p:nvPr/>
          </p:nvSpPr>
          <p:spPr>
            <a:xfrm rot="5400000">
              <a:off x="981021" y="4811097"/>
              <a:ext cx="204636" cy="134734"/>
            </a:xfrm>
            <a:prstGeom prst="triangl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 sz="1400"/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FB406327-CE63-445D-B50C-6C3E1FB3763A}"/>
                </a:ext>
              </a:extLst>
            </p:cNvPr>
            <p:cNvSpPr/>
            <p:nvPr/>
          </p:nvSpPr>
          <p:spPr>
            <a:xfrm>
              <a:off x="1543962" y="4803847"/>
              <a:ext cx="161014" cy="161014"/>
            </a:xfrm>
            <a:prstGeom prst="ellipse">
              <a:avLst/>
            </a:prstGeom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 sz="1400"/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F9044E73-E4D9-4176-8B4C-AF848067113B}"/>
              </a:ext>
            </a:extLst>
          </p:cNvPr>
          <p:cNvGrpSpPr/>
          <p:nvPr/>
        </p:nvGrpSpPr>
        <p:grpSpPr>
          <a:xfrm>
            <a:off x="3050676" y="3755513"/>
            <a:ext cx="4979349" cy="338554"/>
            <a:chOff x="612466" y="2228467"/>
            <a:chExt cx="4684150" cy="318481"/>
          </a:xfrm>
        </p:grpSpPr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F0D4D71E-9AA0-4804-AC45-554B29E26804}"/>
                </a:ext>
              </a:extLst>
            </p:cNvPr>
            <p:cNvSpPr txBox="1"/>
            <p:nvPr/>
          </p:nvSpPr>
          <p:spPr>
            <a:xfrm>
              <a:off x="877003" y="2228467"/>
              <a:ext cx="4419613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/>
                <a:t>Select Play button to start the video.</a:t>
              </a:r>
            </a:p>
          </p:txBody>
        </p:sp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E00A553B-E1F6-4A7D-8DDF-59F8E4E6B972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36" name="Graphic 35" descr="Direction">
                <a:extLst>
                  <a:ext uri="{FF2B5EF4-FFF2-40B4-BE49-F238E27FC236}">
                    <a16:creationId xmlns:a16="http://schemas.microsoft.com/office/drawing/2014/main" id="{3921ED5A-1998-498D-809B-FF368F8AB1D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37" name="Oval 36">
                <a:extLst>
                  <a:ext uri="{FF2B5EF4-FFF2-40B4-BE49-F238E27FC236}">
                    <a16:creationId xmlns:a16="http://schemas.microsoft.com/office/drawing/2014/main" id="{10D37744-547B-4DAF-97BA-6F667CB19B1C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sp>
        <p:nvSpPr>
          <p:cNvPr id="38" name="Oval 37">
            <a:extLst>
              <a:ext uri="{FF2B5EF4-FFF2-40B4-BE49-F238E27FC236}">
                <a16:creationId xmlns:a16="http://schemas.microsoft.com/office/drawing/2014/main" id="{BBC42A60-3F65-4E60-9BD2-CE1E2E65CD86}"/>
              </a:ext>
            </a:extLst>
          </p:cNvPr>
          <p:cNvSpPr/>
          <p:nvPr/>
        </p:nvSpPr>
        <p:spPr>
          <a:xfrm>
            <a:off x="4415629" y="2693139"/>
            <a:ext cx="850900" cy="8509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>
              <a:solidFill>
                <a:schemeClr val="tx1"/>
              </a:solidFill>
            </a:endParaRPr>
          </a:p>
        </p:txBody>
      </p:sp>
      <p:sp>
        <p:nvSpPr>
          <p:cNvPr id="39" name="Isosceles Triangle 38">
            <a:extLst>
              <a:ext uri="{FF2B5EF4-FFF2-40B4-BE49-F238E27FC236}">
                <a16:creationId xmlns:a16="http://schemas.microsoft.com/office/drawing/2014/main" id="{EE984272-4FDD-4200-8D10-E912A1A23622}"/>
              </a:ext>
            </a:extLst>
          </p:cNvPr>
          <p:cNvSpPr/>
          <p:nvPr/>
        </p:nvSpPr>
        <p:spPr>
          <a:xfrm rot="5400000">
            <a:off x="4736812" y="2961294"/>
            <a:ext cx="353568" cy="304800"/>
          </a:xfrm>
          <a:prstGeom prst="triangl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68490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4BF894B-87EC-4C2D-8DC3-063361E11F37}"/>
              </a:ext>
            </a:extLst>
          </p:cNvPr>
          <p:cNvSpPr/>
          <p:nvPr/>
        </p:nvSpPr>
        <p:spPr>
          <a:xfrm>
            <a:off x="550514" y="1207247"/>
            <a:ext cx="8443572" cy="42491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ACE86A16-21F9-419D-A6E5-45047ED69573}"/>
              </a:ext>
            </a:extLst>
          </p:cNvPr>
          <p:cNvGrpSpPr/>
          <p:nvPr/>
        </p:nvGrpSpPr>
        <p:grpSpPr>
          <a:xfrm>
            <a:off x="686279" y="5036543"/>
            <a:ext cx="8125366" cy="210895"/>
            <a:chOff x="1015972" y="4776146"/>
            <a:chExt cx="8125366" cy="210895"/>
          </a:xfrm>
        </p:grpSpPr>
        <p:sp>
          <p:nvSpPr>
            <p:cNvPr id="23" name="Rectangle: Rounded Corners 22">
              <a:extLst>
                <a:ext uri="{FF2B5EF4-FFF2-40B4-BE49-F238E27FC236}">
                  <a16:creationId xmlns:a16="http://schemas.microsoft.com/office/drawing/2014/main" id="{654543BF-66DA-41DE-87CF-A72CBE2018ED}"/>
                </a:ext>
              </a:extLst>
            </p:cNvPr>
            <p:cNvSpPr/>
            <p:nvPr/>
          </p:nvSpPr>
          <p:spPr>
            <a:xfrm>
              <a:off x="1252310" y="4776146"/>
              <a:ext cx="7889028" cy="210895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 sz="1400"/>
            </a:p>
          </p:txBody>
        </p:sp>
        <p:sp>
          <p:nvSpPr>
            <p:cNvPr id="24" name="Isosceles Triangle 23">
              <a:extLst>
                <a:ext uri="{FF2B5EF4-FFF2-40B4-BE49-F238E27FC236}">
                  <a16:creationId xmlns:a16="http://schemas.microsoft.com/office/drawing/2014/main" id="{3FE24878-C048-468C-A944-7A1BEE76E410}"/>
                </a:ext>
              </a:extLst>
            </p:cNvPr>
            <p:cNvSpPr/>
            <p:nvPr/>
          </p:nvSpPr>
          <p:spPr>
            <a:xfrm rot="5400000">
              <a:off x="981021" y="4811097"/>
              <a:ext cx="204636" cy="134734"/>
            </a:xfrm>
            <a:prstGeom prst="triangl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 sz="1400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960FFB69-1C36-4CCD-B3EE-225C0064671D}"/>
                </a:ext>
              </a:extLst>
            </p:cNvPr>
            <p:cNvSpPr/>
            <p:nvPr/>
          </p:nvSpPr>
          <p:spPr>
            <a:xfrm>
              <a:off x="1543962" y="4803847"/>
              <a:ext cx="161014" cy="161014"/>
            </a:xfrm>
            <a:prstGeom prst="ellipse">
              <a:avLst/>
            </a:prstGeom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 sz="1400"/>
            </a:p>
          </p:txBody>
        </p:sp>
      </p:grpSp>
      <p:sp>
        <p:nvSpPr>
          <p:cNvPr id="26" name="Rectangle 25">
            <a:extLst>
              <a:ext uri="{FF2B5EF4-FFF2-40B4-BE49-F238E27FC236}">
                <a16:creationId xmlns:a16="http://schemas.microsoft.com/office/drawing/2014/main" id="{285A2C97-996B-4F00-836B-FFE18D33C992}"/>
              </a:ext>
            </a:extLst>
          </p:cNvPr>
          <p:cNvSpPr/>
          <p:nvPr/>
        </p:nvSpPr>
        <p:spPr>
          <a:xfrm>
            <a:off x="753646" y="1673000"/>
            <a:ext cx="4780011" cy="12897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Lorem Ipsum comes from sections, written in 45 BC Lorem Ipsum comes from sections, written in 45 BC. 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9FA8A42F-15F7-4288-8A73-0E5918145CEE}"/>
              </a:ext>
            </a:extLst>
          </p:cNvPr>
          <p:cNvSpPr/>
          <p:nvPr/>
        </p:nvSpPr>
        <p:spPr>
          <a:xfrm>
            <a:off x="5533657" y="1720298"/>
            <a:ext cx="2904501" cy="2904501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>
              <a:solidFill>
                <a:schemeClr val="tx1"/>
              </a:solidFill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B378DC3F-5E4D-4FD5-A273-800C616C695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77" t="33863" r="32877" b="33777"/>
          <a:stretch/>
        </p:blipFill>
        <p:spPr>
          <a:xfrm>
            <a:off x="6239385" y="2741965"/>
            <a:ext cx="1493044" cy="1037996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9619360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17326</TotalTime>
  <Words>111</Words>
  <Application>Microsoft Office PowerPoint</Application>
  <PresentationFormat>Custom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1_Office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shivakumarm</cp:lastModifiedBy>
  <cp:revision>2416</cp:revision>
  <dcterms:created xsi:type="dcterms:W3CDTF">2017-07-21T05:01:19Z</dcterms:created>
  <dcterms:modified xsi:type="dcterms:W3CDTF">2022-04-17T07:39:05Z</dcterms:modified>
</cp:coreProperties>
</file>