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2EB68D-3DA1-46AC-A4A7-7C26A2B00BE2}" v="6" dt="2022-03-17T13:04:54.226"/>
    <p1510:client id="{2F9611C2-1B0E-4957-9A70-02F5DD28D703}" v="2" dt="2022-03-17T08:18:08.9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6" autoAdjust="0"/>
    <p:restoredTop sz="93634" autoAdjust="0"/>
  </p:normalViewPr>
  <p:slideViewPr>
    <p:cSldViewPr snapToGrid="0">
      <p:cViewPr varScale="1">
        <p:scale>
          <a:sx n="73" d="100"/>
          <a:sy n="73" d="100"/>
        </p:scale>
        <p:origin x="546" y="5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12800F5C-F6DE-4D83-A0FD-6124BFF8530D}"/>
    <pc:docChg chg="undo custSel addSld modSld">
      <pc:chgData name="Subramani K" userId="bf009f75-d47a-408b-a678-4666a6eafc4c" providerId="ADAL" clId="{12800F5C-F6DE-4D83-A0FD-6124BFF8530D}" dt="2022-03-16T09:43:42.397" v="1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">
        <pc:chgData name="Subramani K" userId="bf009f75-d47a-408b-a678-4666a6eafc4c" providerId="ADAL" clId="{12800F5C-F6DE-4D83-A0FD-6124BFF8530D}" dt="2022-03-16T09:43:42.397" v="16"/>
        <pc:sldMkLst>
          <pc:docMk/>
          <pc:sldMk cId="2285015065" sldId="1203"/>
        </pc:sldMkLst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@eidesign.net" userId="bf009f75-d47a-408b-a678-4666a6eafc4c" providerId="ADAL" clId="{2C2EB68D-3DA1-46AC-A4A7-7C26A2B00BE2}"/>
    <pc:docChg chg="custSel modSld">
      <pc:chgData name="subramani@eidesign.net" userId="bf009f75-d47a-408b-a678-4666a6eafc4c" providerId="ADAL" clId="{2C2EB68D-3DA1-46AC-A4A7-7C26A2B00BE2}" dt="2022-03-17T13:05:51.052" v="62" actId="14100"/>
      <pc:docMkLst>
        <pc:docMk/>
      </pc:docMkLst>
      <pc:sldChg chg="addSp delSp modSp mod">
        <pc:chgData name="subramani@eidesign.net" userId="bf009f75-d47a-408b-a678-4666a6eafc4c" providerId="ADAL" clId="{2C2EB68D-3DA1-46AC-A4A7-7C26A2B00BE2}" dt="2022-03-17T13:05:51.052" v="62" actId="14100"/>
        <pc:sldMkLst>
          <pc:docMk/>
          <pc:sldMk cId="2508173990" sldId="1202"/>
        </pc:sldMkLst>
        <pc:spChg chg="mod">
          <ac:chgData name="subramani@eidesign.net" userId="bf009f75-d47a-408b-a678-4666a6eafc4c" providerId="ADAL" clId="{2C2EB68D-3DA1-46AC-A4A7-7C26A2B00BE2}" dt="2022-03-17T13:04:01.235" v="28" actId="20577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@eidesign.net" userId="bf009f75-d47a-408b-a678-4666a6eafc4c" providerId="ADAL" clId="{2C2EB68D-3DA1-46AC-A4A7-7C26A2B00BE2}" dt="2022-03-17T13:05:51.052" v="62" actId="14100"/>
          <ac:spMkLst>
            <pc:docMk/>
            <pc:sldMk cId="2508173990" sldId="1202"/>
            <ac:spMk id="37" creationId="{B34E8609-B5C9-4884-A97E-98568313E084}"/>
          </ac:spMkLst>
        </pc:spChg>
        <pc:grpChg chg="mod">
          <ac:chgData name="subramani@eidesign.net" userId="bf009f75-d47a-408b-a678-4666a6eafc4c" providerId="ADAL" clId="{2C2EB68D-3DA1-46AC-A4A7-7C26A2B00BE2}" dt="2022-03-17T13:05:07.155" v="60" actId="1035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@eidesign.net" userId="bf009f75-d47a-408b-a678-4666a6eafc4c" providerId="ADAL" clId="{2C2EB68D-3DA1-46AC-A4A7-7C26A2B00BE2}" dt="2022-03-17T13:05:45.735" v="61" actId="552"/>
          <ac:grpSpMkLst>
            <pc:docMk/>
            <pc:sldMk cId="2508173990" sldId="1202"/>
            <ac:grpSpMk id="23" creationId="{F2B3AEF5-3545-4237-B9E8-F52CF2E33620}"/>
          </ac:grpSpMkLst>
        </pc:grpChg>
        <pc:grpChg chg="mod">
          <ac:chgData name="subramani@eidesign.net" userId="bf009f75-d47a-408b-a678-4666a6eafc4c" providerId="ADAL" clId="{2C2EB68D-3DA1-46AC-A4A7-7C26A2B00BE2}" dt="2022-03-17T13:05:07.155" v="60" actId="1035"/>
          <ac:grpSpMkLst>
            <pc:docMk/>
            <pc:sldMk cId="2508173990" sldId="1202"/>
            <ac:grpSpMk id="26" creationId="{C0E5B032-90A7-4AA4-85D1-C876AAE5F7BB}"/>
          </ac:grpSpMkLst>
        </pc:grpChg>
        <pc:grpChg chg="mod">
          <ac:chgData name="subramani@eidesign.net" userId="bf009f75-d47a-408b-a678-4666a6eafc4c" providerId="ADAL" clId="{2C2EB68D-3DA1-46AC-A4A7-7C26A2B00BE2}" dt="2022-03-17T13:05:45.735" v="61" actId="552"/>
          <ac:grpSpMkLst>
            <pc:docMk/>
            <pc:sldMk cId="2508173990" sldId="1202"/>
            <ac:grpSpMk id="31" creationId="{F6EBFCEF-0C54-4BF3-AC11-D92BF663E051}"/>
          </ac:grpSpMkLst>
        </pc:grpChg>
        <pc:picChg chg="add mod">
          <ac:chgData name="subramani@eidesign.net" userId="bf009f75-d47a-408b-a678-4666a6eafc4c" providerId="ADAL" clId="{2C2EB68D-3DA1-46AC-A4A7-7C26A2B00BE2}" dt="2022-03-17T13:04:59.346" v="52" actId="1036"/>
          <ac:picMkLst>
            <pc:docMk/>
            <pc:sldMk cId="2508173990" sldId="1202"/>
            <ac:picMk id="27" creationId="{16BB0CEF-DFC8-4A41-B859-1486B23AA701}"/>
          </ac:picMkLst>
        </pc:picChg>
        <pc:picChg chg="del">
          <ac:chgData name="subramani@eidesign.net" userId="bf009f75-d47a-408b-a678-4666a6eafc4c" providerId="ADAL" clId="{2C2EB68D-3DA1-46AC-A4A7-7C26A2B00BE2}" dt="2022-03-17T13:03:07.155" v="0" actId="478"/>
          <ac:picMkLst>
            <pc:docMk/>
            <pc:sldMk cId="2508173990" sldId="1202"/>
            <ac:picMk id="27" creationId="{1C887B42-FB89-4FF2-8D82-31C00464F397}"/>
          </ac:picMkLst>
        </pc:picChg>
        <pc:picChg chg="add del mod">
          <ac:chgData name="subramani@eidesign.net" userId="bf009f75-d47a-408b-a678-4666a6eafc4c" providerId="ADAL" clId="{2C2EB68D-3DA1-46AC-A4A7-7C26A2B00BE2}" dt="2022-03-17T13:04:52.140" v="29" actId="478"/>
          <ac:picMkLst>
            <pc:docMk/>
            <pc:sldMk cId="2508173990" sldId="1202"/>
            <ac:picMk id="28" creationId="{1C350C32-5D40-48CF-807A-7C770E8A9B1E}"/>
          </ac:picMkLst>
        </pc:picChg>
      </pc:sldChg>
      <pc:sldChg chg="delSp mod">
        <pc:chgData name="subramani@eidesign.net" userId="bf009f75-d47a-408b-a678-4666a6eafc4c" providerId="ADAL" clId="{2C2EB68D-3DA1-46AC-A4A7-7C26A2B00BE2}" dt="2022-03-17T13:03:50.639" v="27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2C2EB68D-3DA1-46AC-A4A7-7C26A2B00BE2}" dt="2022-03-17T13:03:50.639" v="27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2C2EB68D-3DA1-46AC-A4A7-7C26A2B00BE2}" dt="2022-03-17T13:03:50.639" v="27" actId="478"/>
          <ac:spMkLst>
            <pc:docMk/>
            <pc:sldMk cId="2285015065" sldId="1203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2C08DA7D-AF36-49B8-93A7-9B3B2A08B903}"/>
    <pc:docChg chg="modSld">
      <pc:chgData name="lakshmikanth" userId="34ec4a14-2b32-4e23-8e6c-bf79444b9b1f" providerId="ADAL" clId="{2C08DA7D-AF36-49B8-93A7-9B3B2A08B903}" dt="2022-03-16T14:21:57.113" v="6" actId="20577"/>
      <pc:docMkLst>
        <pc:docMk/>
      </pc:docMkLst>
      <pc:sldChg chg="modSp mod">
        <pc:chgData name="lakshmikanth" userId="34ec4a14-2b32-4e23-8e6c-bf79444b9b1f" providerId="ADAL" clId="{2C08DA7D-AF36-49B8-93A7-9B3B2A08B903}" dt="2022-03-16T12:04:41.540" v="0"/>
        <pc:sldMkLst>
          <pc:docMk/>
          <pc:sldMk cId="2508173990" sldId="1202"/>
        </pc:sldMkLst>
        <pc:spChg chg="mod">
          <ac:chgData name="lakshmikanth" userId="34ec4a14-2b32-4e23-8e6c-bf79444b9b1f" providerId="ADAL" clId="{2C08DA7D-AF36-49B8-93A7-9B3B2A08B903}" dt="2022-03-16T12:04:41.540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lakshmikanth" userId="34ec4a14-2b32-4e23-8e6c-bf79444b9b1f" providerId="ADAL" clId="{2C08DA7D-AF36-49B8-93A7-9B3B2A08B903}" dt="2022-03-16T14:21:57.113" v="6" actId="20577"/>
        <pc:sldMkLst>
          <pc:docMk/>
          <pc:sldMk cId="2285015065" sldId="1203"/>
        </pc:sldMkLst>
        <pc:spChg chg="mod">
          <ac:chgData name="lakshmikanth" userId="34ec4a14-2b32-4e23-8e6c-bf79444b9b1f" providerId="ADAL" clId="{2C08DA7D-AF36-49B8-93A7-9B3B2A08B903}" dt="2022-03-16T14:21:49.781" v="2" actId="20577"/>
          <ac:spMkLst>
            <pc:docMk/>
            <pc:sldMk cId="2285015065" sldId="1203"/>
            <ac:spMk id="9" creationId="{B7E2EC3C-9883-47AA-9BD1-48DE0A1C8C38}"/>
          </ac:spMkLst>
        </pc:spChg>
        <pc:spChg chg="mod">
          <ac:chgData name="lakshmikanth" userId="34ec4a14-2b32-4e23-8e6c-bf79444b9b1f" providerId="ADAL" clId="{2C08DA7D-AF36-49B8-93A7-9B3B2A08B903}" dt="2022-03-16T14:21:55.071" v="4" actId="20577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2C08DA7D-AF36-49B8-93A7-9B3B2A08B903}" dt="2022-03-16T14:21:57.113" v="6" actId="20577"/>
          <ac:spMkLst>
            <pc:docMk/>
            <pc:sldMk cId="2285015065" sldId="1203"/>
            <ac:spMk id="22" creationId="{C25CF31D-ADAC-4DA9-868B-1855F1803D55}"/>
          </ac:spMkLst>
        </pc:sp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lakshmikanth" userId="34ec4a14-2b32-4e23-8e6c-bf79444b9b1f" providerId="ADAL" clId="{2F9611C2-1B0E-4957-9A70-02F5DD28D703}"/>
    <pc:docChg chg="modSld delMainMaster">
      <pc:chgData name="lakshmikanth" userId="34ec4a14-2b32-4e23-8e6c-bf79444b9b1f" providerId="ADAL" clId="{2F9611C2-1B0E-4957-9A70-02F5DD28D703}" dt="2022-03-17T08:20:03.377" v="13" actId="1076"/>
      <pc:docMkLst>
        <pc:docMk/>
      </pc:docMkLst>
      <pc:sldChg chg="modSp mod">
        <pc:chgData name="lakshmikanth" userId="34ec4a14-2b32-4e23-8e6c-bf79444b9b1f" providerId="ADAL" clId="{2F9611C2-1B0E-4957-9A70-02F5DD28D703}" dt="2022-03-17T08:20:03.377" v="13" actId="1076"/>
        <pc:sldMkLst>
          <pc:docMk/>
          <pc:sldMk cId="2508173990" sldId="1202"/>
        </pc:sldMkLst>
        <pc:spChg chg="mod">
          <ac:chgData name="lakshmikanth" userId="34ec4a14-2b32-4e23-8e6c-bf79444b9b1f" providerId="ADAL" clId="{2F9611C2-1B0E-4957-9A70-02F5DD28D703}" dt="2022-03-17T08:20:03.377" v="13" actId="1076"/>
          <ac:spMkLst>
            <pc:docMk/>
            <pc:sldMk cId="2508173990" sldId="1202"/>
            <ac:spMk id="38" creationId="{A64E54AF-DCDD-4AEE-BC2E-3371CA7E725E}"/>
          </ac:spMkLst>
        </pc:spChg>
        <pc:picChg chg="mod">
          <ac:chgData name="lakshmikanth" userId="34ec4a14-2b32-4e23-8e6c-bf79444b9b1f" providerId="ADAL" clId="{2F9611C2-1B0E-4957-9A70-02F5DD28D703}" dt="2022-03-17T08:20:03.377" v="13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modSp mod">
        <pc:chgData name="lakshmikanth" userId="34ec4a14-2b32-4e23-8e6c-bf79444b9b1f" providerId="ADAL" clId="{2F9611C2-1B0E-4957-9A70-02F5DD28D703}" dt="2022-03-17T08:19:39.849" v="12" actId="1076"/>
        <pc:sldMkLst>
          <pc:docMk/>
          <pc:sldMk cId="2285015065" sldId="1203"/>
        </pc:sldMkLst>
        <pc:spChg chg="mod">
          <ac:chgData name="lakshmikanth" userId="34ec4a14-2b32-4e23-8e6c-bf79444b9b1f" providerId="ADAL" clId="{2F9611C2-1B0E-4957-9A70-02F5DD28D703}" dt="2022-03-17T08:19:39.849" v="12" actId="1076"/>
          <ac:spMkLst>
            <pc:docMk/>
            <pc:sldMk cId="2285015065" sldId="1203"/>
            <ac:spMk id="10" creationId="{6771AB60-8311-4777-940D-9D201B64984A}"/>
          </ac:spMkLst>
        </pc:spChg>
        <pc:spChg chg="mod">
          <ac:chgData name="lakshmikanth" userId="34ec4a14-2b32-4e23-8e6c-bf79444b9b1f" providerId="ADAL" clId="{2F9611C2-1B0E-4957-9A70-02F5DD28D703}" dt="2022-03-17T08:19:39.849" v="12" actId="1076"/>
          <ac:spMkLst>
            <pc:docMk/>
            <pc:sldMk cId="2285015065" sldId="1203"/>
            <ac:spMk id="13" creationId="{435A6E42-576A-406E-B77E-B8F4F4835AA8}"/>
          </ac:spMkLst>
        </pc:spChg>
        <pc:spChg chg="mod">
          <ac:chgData name="lakshmikanth" userId="34ec4a14-2b32-4e23-8e6c-bf79444b9b1f" providerId="ADAL" clId="{2F9611C2-1B0E-4957-9A70-02F5DD28D703}" dt="2022-03-17T08:19:39.849" v="12" actId="1076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2F9611C2-1B0E-4957-9A70-02F5DD28D703}" dt="2022-03-17T08:19:39.849" v="12" actId="1076"/>
          <ac:spMkLst>
            <pc:docMk/>
            <pc:sldMk cId="2285015065" sldId="1203"/>
            <ac:spMk id="21" creationId="{6F7C91BE-B61F-48F4-92AA-1F820DE4EF90}"/>
          </ac:spMkLst>
        </pc:spChg>
      </pc:sldChg>
      <pc:sldMasterChg chg="del delSldLayout">
        <pc:chgData name="lakshmikanth" userId="34ec4a14-2b32-4e23-8e6c-bf79444b9b1f" providerId="ADAL" clId="{2F9611C2-1B0E-4957-9A70-02F5DD28D703}" dt="2022-03-17T08:18:13.228" v="5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2F9611C2-1B0E-4957-9A70-02F5DD28D703}" dt="2022-03-17T08:18:13.222" v="0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2F9611C2-1B0E-4957-9A70-02F5DD28D703}" dt="2022-03-17T08:18:13.223" v="1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2F9611C2-1B0E-4957-9A70-02F5DD28D703}" dt="2022-03-17T08:18:13.224" v="2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2F9611C2-1B0E-4957-9A70-02F5DD28D703}" dt="2022-03-17T08:18:13.225" v="3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2F9611C2-1B0E-4957-9A70-02F5DD28D703}" dt="2022-03-17T08:18:13.226" v="4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2F9611C2-1B0E-4957-9A70-02F5DD28D703}" dt="2022-03-17T08:18:17.939" v="8" actId="2696"/>
        <pc:sldMasterMkLst>
          <pc:docMk/>
          <pc:sldMasterMk cId="2962433191" sldId="2147483684"/>
        </pc:sldMasterMkLst>
        <pc:sldLayoutChg chg="del">
          <pc:chgData name="lakshmikanth" userId="34ec4a14-2b32-4e23-8e6c-bf79444b9b1f" providerId="ADAL" clId="{2F9611C2-1B0E-4957-9A70-02F5DD28D703}" dt="2022-03-17T08:18:17.939" v="8" actId="2696"/>
          <pc:sldLayoutMkLst>
            <pc:docMk/>
            <pc:sldMasterMk cId="2962433191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2F9611C2-1B0E-4957-9A70-02F5DD28D703}" dt="2022-03-17T08:18:15.855" v="6" actId="2696"/>
          <pc:sldLayoutMkLst>
            <pc:docMk/>
            <pc:sldMasterMk cId="2962433191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2F9611C2-1B0E-4957-9A70-02F5DD28D703}" dt="2022-03-17T08:18:16.880" v="7" actId="2696"/>
          <pc:sldLayoutMkLst>
            <pc:docMk/>
            <pc:sldMasterMk cId="2962433191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2C2EB68D-3DA1-46AC-A4A7-7C26A2B00BE2}"/>
    <pc:docChg chg="undo custSel modSld">
      <pc:chgData name="Subramani K" userId="bf009f75-d47a-408b-a678-4666a6eafc4c" providerId="ADAL" clId="{2C2EB68D-3DA1-46AC-A4A7-7C26A2B00BE2}" dt="2022-03-16T15:17:23.936" v="124" actId="20577"/>
      <pc:docMkLst>
        <pc:docMk/>
      </pc:docMkLst>
      <pc:sldChg chg="addSp delSp modSp mod">
        <pc:chgData name="Subramani K" userId="bf009f75-d47a-408b-a678-4666a6eafc4c" providerId="ADAL" clId="{2C2EB68D-3DA1-46AC-A4A7-7C26A2B00BE2}" dt="2022-03-16T15:14:57.548" v="120" actId="478"/>
        <pc:sldMkLst>
          <pc:docMk/>
          <pc:sldMk cId="2508173990" sldId="1202"/>
        </pc:sldMkLst>
        <pc:spChg chg="mod">
          <ac:chgData name="Subramani K" userId="bf009f75-d47a-408b-a678-4666a6eafc4c" providerId="ADAL" clId="{2C2EB68D-3DA1-46AC-A4A7-7C26A2B00BE2}" dt="2022-03-16T15:06:41.535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2C2EB68D-3DA1-46AC-A4A7-7C26A2B00BE2}" dt="2022-03-16T15:08:35.397" v="37" actId="1036"/>
          <ac:spMkLst>
            <pc:docMk/>
            <pc:sldMk cId="2508173990" sldId="1202"/>
            <ac:spMk id="10" creationId="{BC95729D-B7AA-469F-AC09-0690AD9DD1CD}"/>
          </ac:spMkLst>
        </pc:spChg>
        <pc:spChg chg="add del">
          <ac:chgData name="Subramani K" userId="bf009f75-d47a-408b-a678-4666a6eafc4c" providerId="ADAL" clId="{2C2EB68D-3DA1-46AC-A4A7-7C26A2B00BE2}" dt="2022-03-16T15:07:12.161" v="6" actId="478"/>
          <ac:spMkLst>
            <pc:docMk/>
            <pc:sldMk cId="2508173990" sldId="1202"/>
            <ac:spMk id="19" creationId="{2983088C-AA4F-4303-9054-A4E177DB28C8}"/>
          </ac:spMkLst>
        </pc:spChg>
        <pc:spChg chg="add del">
          <ac:chgData name="Subramani K" userId="bf009f75-d47a-408b-a678-4666a6eafc4c" providerId="ADAL" clId="{2C2EB68D-3DA1-46AC-A4A7-7C26A2B00BE2}" dt="2022-03-16T15:07:12.161" v="6" actId="478"/>
          <ac:spMkLst>
            <pc:docMk/>
            <pc:sldMk cId="2508173990" sldId="1202"/>
            <ac:spMk id="20" creationId="{481D5104-EB74-42D8-9293-473CCE2C76C4}"/>
          </ac:spMkLst>
        </pc:spChg>
        <pc:spChg chg="add del">
          <ac:chgData name="Subramani K" userId="bf009f75-d47a-408b-a678-4666a6eafc4c" providerId="ADAL" clId="{2C2EB68D-3DA1-46AC-A4A7-7C26A2B00BE2}" dt="2022-03-16T15:07:12.161" v="6" actId="478"/>
          <ac:spMkLst>
            <pc:docMk/>
            <pc:sldMk cId="2508173990" sldId="1202"/>
            <ac:spMk id="21" creationId="{05E52C63-8F33-463F-9239-A60FAAB1CDBF}"/>
          </ac:spMkLst>
        </pc:spChg>
        <pc:spChg chg="add del">
          <ac:chgData name="Subramani K" userId="bf009f75-d47a-408b-a678-4666a6eafc4c" providerId="ADAL" clId="{2C2EB68D-3DA1-46AC-A4A7-7C26A2B00BE2}" dt="2022-03-16T15:07:12.161" v="6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2C2EB68D-3DA1-46AC-A4A7-7C26A2B00BE2}" dt="2022-03-16T15:07:37.356" v="7"/>
          <ac:spMkLst>
            <pc:docMk/>
            <pc:sldMk cId="2508173990" sldId="1202"/>
            <ac:spMk id="24" creationId="{0D8DB85B-A551-4083-B8E5-9EBAD30835C7}"/>
          </ac:spMkLst>
        </pc:spChg>
        <pc:spChg chg="mod">
          <ac:chgData name="Subramani K" userId="bf009f75-d47a-408b-a678-4666a6eafc4c" providerId="ADAL" clId="{2C2EB68D-3DA1-46AC-A4A7-7C26A2B00BE2}" dt="2022-03-16T15:07:37.356" v="7"/>
          <ac:spMkLst>
            <pc:docMk/>
            <pc:sldMk cId="2508173990" sldId="1202"/>
            <ac:spMk id="25" creationId="{52C776C7-A585-49AC-BECB-DC378B554FD2}"/>
          </ac:spMkLst>
        </pc:spChg>
        <pc:spChg chg="del mod">
          <ac:chgData name="Subramani K" userId="bf009f75-d47a-408b-a678-4666a6eafc4c" providerId="ADAL" clId="{2C2EB68D-3DA1-46AC-A4A7-7C26A2B00BE2}" dt="2022-03-16T15:13:05.833" v="118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2C2EB68D-3DA1-46AC-A4A7-7C26A2B00BE2}" dt="2022-03-16T15:07:37.356" v="7"/>
          <ac:spMkLst>
            <pc:docMk/>
            <pc:sldMk cId="2508173990" sldId="1202"/>
            <ac:spMk id="29" creationId="{96DCA8D2-8F47-403A-B449-66C8EBFC5E9A}"/>
          </ac:spMkLst>
        </pc:spChg>
        <pc:spChg chg="mod">
          <ac:chgData name="Subramani K" userId="bf009f75-d47a-408b-a678-4666a6eafc4c" providerId="ADAL" clId="{2C2EB68D-3DA1-46AC-A4A7-7C26A2B00BE2}" dt="2022-03-16T15:07:37.356" v="7"/>
          <ac:spMkLst>
            <pc:docMk/>
            <pc:sldMk cId="2508173990" sldId="1202"/>
            <ac:spMk id="30" creationId="{C28508CC-6CFE-47F5-9E13-BFEA8855FC90}"/>
          </ac:spMkLst>
        </pc:spChg>
        <pc:spChg chg="mod">
          <ac:chgData name="Subramani K" userId="bf009f75-d47a-408b-a678-4666a6eafc4c" providerId="ADAL" clId="{2C2EB68D-3DA1-46AC-A4A7-7C26A2B00BE2}" dt="2022-03-16T15:07:37.356" v="7"/>
          <ac:spMkLst>
            <pc:docMk/>
            <pc:sldMk cId="2508173990" sldId="1202"/>
            <ac:spMk id="32" creationId="{E0BAAE30-97B1-4F30-B25A-D5F7910DA421}"/>
          </ac:spMkLst>
        </pc:spChg>
        <pc:spChg chg="mod">
          <ac:chgData name="Subramani K" userId="bf009f75-d47a-408b-a678-4666a6eafc4c" providerId="ADAL" clId="{2C2EB68D-3DA1-46AC-A4A7-7C26A2B00BE2}" dt="2022-03-16T15:07:37.356" v="7"/>
          <ac:spMkLst>
            <pc:docMk/>
            <pc:sldMk cId="2508173990" sldId="1202"/>
            <ac:spMk id="33" creationId="{51456CB2-F6C5-4F11-82F4-170FA0F51C19}"/>
          </ac:spMkLst>
        </pc:spChg>
        <pc:spChg chg="del mod topLvl">
          <ac:chgData name="Subramani K" userId="bf009f75-d47a-408b-a678-4666a6eafc4c" providerId="ADAL" clId="{2C2EB68D-3DA1-46AC-A4A7-7C26A2B00BE2}" dt="2022-03-16T15:14:55.008" v="119" actId="478"/>
          <ac:spMkLst>
            <pc:docMk/>
            <pc:sldMk cId="2508173990" sldId="1202"/>
            <ac:spMk id="35" creationId="{56C3F204-D7C0-42B8-9CF8-8DBA2AE9613C}"/>
          </ac:spMkLst>
        </pc:spChg>
        <pc:spChg chg="del mod topLvl">
          <ac:chgData name="Subramani K" userId="bf009f75-d47a-408b-a678-4666a6eafc4c" providerId="ADAL" clId="{2C2EB68D-3DA1-46AC-A4A7-7C26A2B00BE2}" dt="2022-03-16T15:14:57.548" v="120" actId="478"/>
          <ac:spMkLst>
            <pc:docMk/>
            <pc:sldMk cId="2508173990" sldId="1202"/>
            <ac:spMk id="36" creationId="{B540852D-821E-49D8-A2B1-0F5FE50EB50A}"/>
          </ac:spMkLst>
        </pc:spChg>
        <pc:spChg chg="add mod">
          <ac:chgData name="Subramani K" userId="bf009f75-d47a-408b-a678-4666a6eafc4c" providerId="ADAL" clId="{2C2EB68D-3DA1-46AC-A4A7-7C26A2B00BE2}" dt="2022-03-16T15:09:22.348" v="86" actId="14100"/>
          <ac:spMkLst>
            <pc:docMk/>
            <pc:sldMk cId="2508173990" sldId="1202"/>
            <ac:spMk id="37" creationId="{B34E8609-B5C9-4884-A97E-98568313E084}"/>
          </ac:spMkLst>
        </pc:spChg>
        <pc:spChg chg="add mod">
          <ac:chgData name="Subramani K" userId="bf009f75-d47a-408b-a678-4666a6eafc4c" providerId="ADAL" clId="{2C2EB68D-3DA1-46AC-A4A7-7C26A2B00BE2}" dt="2022-03-16T15:08:49.178" v="40" actId="14100"/>
          <ac:spMkLst>
            <pc:docMk/>
            <pc:sldMk cId="2508173990" sldId="1202"/>
            <ac:spMk id="38" creationId="{A64E54AF-DCDD-4AEE-BC2E-3371CA7E725E}"/>
          </ac:spMkLst>
        </pc:spChg>
        <pc:grpChg chg="add del mod">
          <ac:chgData name="Subramani K" userId="bf009f75-d47a-408b-a678-4666a6eafc4c" providerId="ADAL" clId="{2C2EB68D-3DA1-46AC-A4A7-7C26A2B00BE2}" dt="2022-03-16T15:08:55.143" v="59" actId="1035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2C2EB68D-3DA1-46AC-A4A7-7C26A2B00BE2}" dt="2022-03-16T15:09:09.070" v="70" actId="1035"/>
          <ac:grpSpMkLst>
            <pc:docMk/>
            <pc:sldMk cId="2508173990" sldId="1202"/>
            <ac:grpSpMk id="23" creationId="{F2B3AEF5-3545-4237-B9E8-F52CF2E33620}"/>
          </ac:grpSpMkLst>
        </pc:grpChg>
        <pc:grpChg chg="add mod">
          <ac:chgData name="Subramani K" userId="bf009f75-d47a-408b-a678-4666a6eafc4c" providerId="ADAL" clId="{2C2EB68D-3DA1-46AC-A4A7-7C26A2B00BE2}" dt="2022-03-16T15:09:30.341" v="98" actId="1036"/>
          <ac:grpSpMkLst>
            <pc:docMk/>
            <pc:sldMk cId="2508173990" sldId="1202"/>
            <ac:grpSpMk id="26" creationId="{C0E5B032-90A7-4AA4-85D1-C876AAE5F7BB}"/>
          </ac:grpSpMkLst>
        </pc:grpChg>
        <pc:grpChg chg="add mod">
          <ac:chgData name="Subramani K" userId="bf009f75-d47a-408b-a678-4666a6eafc4c" providerId="ADAL" clId="{2C2EB68D-3DA1-46AC-A4A7-7C26A2B00BE2}" dt="2022-03-16T15:09:30.341" v="98" actId="1036"/>
          <ac:grpSpMkLst>
            <pc:docMk/>
            <pc:sldMk cId="2508173990" sldId="1202"/>
            <ac:grpSpMk id="31" creationId="{F6EBFCEF-0C54-4BF3-AC11-D92BF663E051}"/>
          </ac:grpSpMkLst>
        </pc:grpChg>
        <pc:grpChg chg="add del mod">
          <ac:chgData name="Subramani K" userId="bf009f75-d47a-408b-a678-4666a6eafc4c" providerId="ADAL" clId="{2C2EB68D-3DA1-46AC-A4A7-7C26A2B00BE2}" dt="2022-03-16T15:14:55.008" v="119" actId="478"/>
          <ac:grpSpMkLst>
            <pc:docMk/>
            <pc:sldMk cId="2508173990" sldId="1202"/>
            <ac:grpSpMk id="34" creationId="{86756E48-CEA7-4AC6-AB83-30061A242FE3}"/>
          </ac:grpSpMkLst>
        </pc:grpChg>
        <pc:picChg chg="mod">
          <ac:chgData name="Subramani K" userId="bf009f75-d47a-408b-a678-4666a6eafc4c" providerId="ADAL" clId="{2C2EB68D-3DA1-46AC-A4A7-7C26A2B00BE2}" dt="2022-03-16T15:08:18.619" v="19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mod">
        <pc:chgData name="Subramani K" userId="bf009f75-d47a-408b-a678-4666a6eafc4c" providerId="ADAL" clId="{2C2EB68D-3DA1-46AC-A4A7-7C26A2B00BE2}" dt="2022-03-16T15:17:23.936" v="124" actId="20577"/>
        <pc:sldMkLst>
          <pc:docMk/>
          <pc:sldMk cId="2285015065" sldId="1203"/>
        </pc:sldMkLst>
        <pc:spChg chg="mod">
          <ac:chgData name="Subramani K" userId="bf009f75-d47a-408b-a678-4666a6eafc4c" providerId="ADAL" clId="{2C2EB68D-3DA1-46AC-A4A7-7C26A2B00BE2}" dt="2022-03-16T15:17:23.936" v="124" actId="20577"/>
          <ac:spMkLst>
            <pc:docMk/>
            <pc:sldMk cId="2285015065" sldId="1203"/>
            <ac:spMk id="9" creationId="{B7E2EC3C-9883-47AA-9BD1-48DE0A1C8C38}"/>
          </ac:spMkLst>
        </pc:spChg>
        <pc:spChg chg="add mod">
          <ac:chgData name="Subramani K" userId="bf009f75-d47a-408b-a678-4666a6eafc4c" providerId="ADAL" clId="{2C2EB68D-3DA1-46AC-A4A7-7C26A2B00BE2}" dt="2022-03-16T15:11:00.101" v="113" actId="20577"/>
          <ac:spMkLst>
            <pc:docMk/>
            <pc:sldMk cId="2285015065" sldId="1203"/>
            <ac:spMk id="10" creationId="{6771AB60-8311-4777-940D-9D201B64984A}"/>
          </ac:spMkLst>
        </pc:spChg>
        <pc:spChg chg="add mod">
          <ac:chgData name="Subramani K" userId="bf009f75-d47a-408b-a678-4666a6eafc4c" providerId="ADAL" clId="{2C2EB68D-3DA1-46AC-A4A7-7C26A2B00BE2}" dt="2022-03-16T15:10:44.698" v="109" actId="1076"/>
          <ac:spMkLst>
            <pc:docMk/>
            <pc:sldMk cId="2285015065" sldId="1203"/>
            <ac:spMk id="13" creationId="{435A6E42-576A-406E-B77E-B8F4F4835AA8}"/>
          </ac:spMkLst>
        </pc:spChg>
        <pc:spChg chg="add del mod">
          <ac:chgData name="Subramani K" userId="bf009f75-d47a-408b-a678-4666a6eafc4c" providerId="ADAL" clId="{2C2EB68D-3DA1-46AC-A4A7-7C26A2B00BE2}" dt="2022-03-16T15:15:01.855" v="121" actId="478"/>
          <ac:spMkLst>
            <pc:docMk/>
            <pc:sldMk cId="2285015065" sldId="1203"/>
            <ac:spMk id="15" creationId="{A57E5A0D-3168-47C0-A37A-22E4948591FB}"/>
          </ac:spMkLst>
        </pc:spChg>
        <pc:spChg chg="add del mod">
          <ac:chgData name="Subramani K" userId="bf009f75-d47a-408b-a678-4666a6eafc4c" providerId="ADAL" clId="{2C2EB68D-3DA1-46AC-A4A7-7C26A2B00BE2}" dt="2022-03-16T15:15:01.855" v="121" actId="478"/>
          <ac:spMkLst>
            <pc:docMk/>
            <pc:sldMk cId="2285015065" sldId="1203"/>
            <ac:spMk id="16" creationId="{B1B41F62-B63D-498F-9E08-E1CEE050BBF1}"/>
          </ac:spMkLst>
        </pc:spChg>
        <pc:spChg chg="mod">
          <ac:chgData name="Subramani K" userId="bf009f75-d47a-408b-a678-4666a6eafc4c" providerId="ADAL" clId="{2C2EB68D-3DA1-46AC-A4A7-7C26A2B00BE2}" dt="2022-03-16T15:10:32.214" v="105" actId="14100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2C2EB68D-3DA1-46AC-A4A7-7C26A2B00BE2}" dt="2022-03-16T15:10:33.961" v="106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2C2EB68D-3DA1-46AC-A4A7-7C26A2B00BE2}" dt="2022-03-16T15:10:37.769" v="107" actId="478"/>
          <ac:spMkLst>
            <pc:docMk/>
            <pc:sldMk cId="2285015065" sldId="1203"/>
            <ac:spMk id="27" creationId="{B38438DC-8F79-4707-9926-890E97655C0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9986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2962433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8" y="41466"/>
            <a:ext cx="238349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G03-M-Accordion-001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4082630" y="1458386"/>
            <a:ext cx="4656636" cy="836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comes from sections 1.10.32 and 1.10.33 of "de </a:t>
            </a:r>
            <a:r>
              <a:rPr lang="en-US" sz="1600" dirty="0" err="1">
                <a:solidFill>
                  <a:schemeClr val="tx1"/>
                </a:solidFill>
              </a:rPr>
              <a:t>Finibus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Bonorum</a:t>
            </a:r>
            <a:r>
              <a:rPr lang="en-US" sz="1600" dirty="0">
                <a:solidFill>
                  <a:schemeClr val="tx1"/>
                </a:solidFill>
              </a:rPr>
              <a:t> et </a:t>
            </a:r>
            <a:r>
              <a:rPr lang="en-US" sz="1600" dirty="0" err="1">
                <a:solidFill>
                  <a:schemeClr val="tx1"/>
                </a:solidFill>
              </a:rPr>
              <a:t>Malorum</a:t>
            </a:r>
            <a:r>
              <a:rPr lang="en-US" sz="1600" dirty="0">
                <a:solidFill>
                  <a:schemeClr val="tx1"/>
                </a:solidFill>
              </a:rPr>
              <a:t>"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25FF3C4-B420-4669-A590-2336FED8738D}"/>
              </a:ext>
            </a:extLst>
          </p:cNvPr>
          <p:cNvGrpSpPr/>
          <p:nvPr/>
        </p:nvGrpSpPr>
        <p:grpSpPr>
          <a:xfrm>
            <a:off x="4028098" y="2019200"/>
            <a:ext cx="3869742" cy="338554"/>
            <a:chOff x="612466" y="2228467"/>
            <a:chExt cx="3640326" cy="318481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0A95AC6-B860-483F-A64C-9A6E9B910A8A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button to learn more.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D2BEDDD-8556-4F53-AEC6-345735456738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7" name="Graphic 16" descr="Direction">
                <a:extLst>
                  <a:ext uri="{FF2B5EF4-FFF2-40B4-BE49-F238E27FC236}">
                    <a16:creationId xmlns:a16="http://schemas.microsoft.com/office/drawing/2014/main" id="{B911E346-6267-434E-AC11-58BAA1A7E9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C9572D99-FC5E-4B5C-B88B-980D48B7FCAA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2B3AEF5-3545-4237-B9E8-F52CF2E33620}"/>
              </a:ext>
            </a:extLst>
          </p:cNvPr>
          <p:cNvGrpSpPr/>
          <p:nvPr/>
        </p:nvGrpSpPr>
        <p:grpSpPr>
          <a:xfrm>
            <a:off x="4010887" y="2514942"/>
            <a:ext cx="4716000" cy="345841"/>
            <a:chOff x="4640205" y="2491050"/>
            <a:chExt cx="4716000" cy="345841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D8DB85B-A551-4083-B8E5-9EBAD30835C7}"/>
                </a:ext>
              </a:extLst>
            </p:cNvPr>
            <p:cNvSpPr/>
            <p:nvPr/>
          </p:nvSpPr>
          <p:spPr>
            <a:xfrm>
              <a:off x="4640205" y="2491050"/>
              <a:ext cx="4716000" cy="3458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1344" tIns="191344" rIns="191344" bIns="191344" rtlCol="0" anchor="ctr" anchorCtr="0"/>
            <a:lstStyle/>
            <a:p>
              <a:r>
                <a:rPr lang="en-IN" sz="1488" b="1">
                  <a:solidFill>
                    <a:schemeClr val="tx1"/>
                  </a:solidFill>
                </a:rPr>
                <a:t>Button text 1</a:t>
              </a:r>
            </a:p>
          </p:txBody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52C776C7-A585-49AC-BECB-DC378B554FD2}"/>
                </a:ext>
              </a:extLst>
            </p:cNvPr>
            <p:cNvSpPr/>
            <p:nvPr/>
          </p:nvSpPr>
          <p:spPr>
            <a:xfrm rot="10800000">
              <a:off x="8896975" y="2605154"/>
              <a:ext cx="205234" cy="132926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88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0E5B032-90A7-4AA4-85D1-C876AAE5F7BB}"/>
              </a:ext>
            </a:extLst>
          </p:cNvPr>
          <p:cNvGrpSpPr/>
          <p:nvPr/>
        </p:nvGrpSpPr>
        <p:grpSpPr>
          <a:xfrm>
            <a:off x="4006771" y="3834534"/>
            <a:ext cx="4716000" cy="345841"/>
            <a:chOff x="4644321" y="3727127"/>
            <a:chExt cx="4716000" cy="34584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6DCA8D2-8F47-403A-B449-66C8EBFC5E9A}"/>
                </a:ext>
              </a:extLst>
            </p:cNvPr>
            <p:cNvSpPr/>
            <p:nvPr/>
          </p:nvSpPr>
          <p:spPr>
            <a:xfrm>
              <a:off x="4644321" y="3727127"/>
              <a:ext cx="4716000" cy="3458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1344" tIns="191344" rIns="191344" bIns="191344" rtlCol="0" anchor="ctr" anchorCtr="0"/>
            <a:lstStyle/>
            <a:p>
              <a:r>
                <a:rPr lang="en-IN" sz="1488" b="1">
                  <a:solidFill>
                    <a:schemeClr val="tx1"/>
                  </a:solidFill>
                </a:rPr>
                <a:t>Button text 2</a:t>
              </a:r>
            </a:p>
          </p:txBody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C28508CC-6CFE-47F5-9E13-BFEA8855FC90}"/>
                </a:ext>
              </a:extLst>
            </p:cNvPr>
            <p:cNvSpPr/>
            <p:nvPr/>
          </p:nvSpPr>
          <p:spPr>
            <a:xfrm rot="10800000">
              <a:off x="8901091" y="3841231"/>
              <a:ext cx="205234" cy="132926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88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6EBFCEF-0C54-4BF3-AC11-D92BF663E051}"/>
              </a:ext>
            </a:extLst>
          </p:cNvPr>
          <p:cNvGrpSpPr/>
          <p:nvPr/>
        </p:nvGrpSpPr>
        <p:grpSpPr>
          <a:xfrm>
            <a:off x="4010887" y="4209360"/>
            <a:ext cx="4716000" cy="345841"/>
            <a:chOff x="4648437" y="4101953"/>
            <a:chExt cx="4716000" cy="345841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E0BAAE30-97B1-4F30-B25A-D5F7910DA421}"/>
                </a:ext>
              </a:extLst>
            </p:cNvPr>
            <p:cNvSpPr/>
            <p:nvPr/>
          </p:nvSpPr>
          <p:spPr>
            <a:xfrm>
              <a:off x="4648437" y="4101953"/>
              <a:ext cx="4716000" cy="3458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1344" tIns="191344" rIns="191344" bIns="191344" rtlCol="0" anchor="ctr" anchorCtr="0"/>
            <a:lstStyle/>
            <a:p>
              <a:r>
                <a:rPr lang="en-IN" sz="1488" b="1">
                  <a:solidFill>
                    <a:schemeClr val="tx1"/>
                  </a:solidFill>
                </a:rPr>
                <a:t>Button text 3</a:t>
              </a:r>
            </a:p>
          </p:txBody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51456CB2-F6C5-4F11-82F4-170FA0F51C19}"/>
                </a:ext>
              </a:extLst>
            </p:cNvPr>
            <p:cNvSpPr/>
            <p:nvPr/>
          </p:nvSpPr>
          <p:spPr>
            <a:xfrm rot="10800000">
              <a:off x="8905207" y="4216057"/>
              <a:ext cx="205234" cy="132926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88"/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B34E8609-B5C9-4884-A97E-98568313E084}"/>
              </a:ext>
            </a:extLst>
          </p:cNvPr>
          <p:cNvSpPr/>
          <p:nvPr/>
        </p:nvSpPr>
        <p:spPr>
          <a:xfrm>
            <a:off x="4010888" y="2856615"/>
            <a:ext cx="4711884" cy="9332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488" dirty="0">
                <a:solidFill>
                  <a:schemeClr val="tx1"/>
                </a:solidFill>
              </a:rPr>
              <a:t>Contrary to popular belief, Lorem Ipsum is not simply random text. Contrary to popular belief, Lorem Ipsum is not simply random text. </a:t>
            </a:r>
            <a:endParaRPr lang="en-IN" sz="1488" b="1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64E54AF-DCDD-4AEE-BC2E-3371CA7E725E}"/>
              </a:ext>
            </a:extLst>
          </p:cNvPr>
          <p:cNvSpPr/>
          <p:nvPr/>
        </p:nvSpPr>
        <p:spPr>
          <a:xfrm>
            <a:off x="288000" y="720000"/>
            <a:ext cx="4384025" cy="4642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Title text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16BB0CEF-DFC8-4A41-B859-1486B23AA70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044" t="3268" r="-1"/>
          <a:stretch/>
        </p:blipFill>
        <p:spPr>
          <a:xfrm>
            <a:off x="389745" y="1468365"/>
            <a:ext cx="3366443" cy="3238546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4BF34144-0866-4A06-8CCE-ED6BF4C8307E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47415D-E16C-445C-9A1D-C2D143C1E294}"/>
              </a:ext>
            </a:extLst>
          </p:cNvPr>
          <p:cNvSpPr/>
          <p:nvPr/>
        </p:nvSpPr>
        <p:spPr>
          <a:xfrm>
            <a:off x="617453" y="1232915"/>
            <a:ext cx="8259329" cy="12858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7C91BE-B61F-48F4-92AA-1F820DE4EF90}"/>
              </a:ext>
            </a:extLst>
          </p:cNvPr>
          <p:cNvSpPr txBox="1"/>
          <p:nvPr/>
        </p:nvSpPr>
        <p:spPr>
          <a:xfrm>
            <a:off x="8083151" y="1362181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771AB60-8311-4777-940D-9D201B64984A}"/>
              </a:ext>
            </a:extLst>
          </p:cNvPr>
          <p:cNvSpPr/>
          <p:nvPr/>
        </p:nvSpPr>
        <p:spPr>
          <a:xfrm>
            <a:off x="617453" y="2648024"/>
            <a:ext cx="8259329" cy="12858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3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5A6E42-576A-406E-B77E-B8F4F4835AA8}"/>
              </a:ext>
            </a:extLst>
          </p:cNvPr>
          <p:cNvSpPr txBox="1"/>
          <p:nvPr/>
        </p:nvSpPr>
        <p:spPr>
          <a:xfrm>
            <a:off x="8083151" y="2777290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17205</TotalTime>
  <Words>154</Words>
  <Application>Microsoft Office PowerPoint</Application>
  <PresentationFormat>Custom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2418</cp:revision>
  <dcterms:created xsi:type="dcterms:W3CDTF">2017-07-21T05:01:19Z</dcterms:created>
  <dcterms:modified xsi:type="dcterms:W3CDTF">2022-04-17T07:41:19Z</dcterms:modified>
</cp:coreProperties>
</file>