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02" r:id="rId2"/>
    <p:sldId id="1205" r:id="rId3"/>
    <p:sldId id="1206" r:id="rId4"/>
    <p:sldId id="1207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FED2C-4400-4260-B02E-33A15499E9F1}" v="5" dt="2022-04-28T11:15:17.6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5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40930566-7397-4E7F-8DD3-66060B685F65}"/>
    <pc:docChg chg="custSel modSld">
      <pc:chgData name="Subramani K" userId="bf009f75-d47a-408b-a678-4666a6eafc4c" providerId="ADAL" clId="{40930566-7397-4E7F-8DD3-66060B685F65}" dt="2022-03-16T15:18:34.134" v="12" actId="20577"/>
      <pc:docMkLst>
        <pc:docMk/>
      </pc:docMkLst>
      <pc:sldChg chg="addSp delSp modSp mod">
        <pc:chgData name="Subramani K" userId="bf009f75-d47a-408b-a678-4666a6eafc4c" providerId="ADAL" clId="{40930566-7397-4E7F-8DD3-66060B685F65}" dt="2022-03-16T15:14:11.684" v="6"/>
        <pc:sldMkLst>
          <pc:docMk/>
          <pc:sldMk cId="2508173990" sldId="1202"/>
        </pc:sldMkLst>
        <pc:spChg chg="mod">
          <ac:chgData name="Subramani K" userId="bf009f75-d47a-408b-a678-4666a6eafc4c" providerId="ADAL" clId="{40930566-7397-4E7F-8DD3-66060B685F65}" dt="2022-03-16T15:13:49.840" v="2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40930566-7397-4E7F-8DD3-66060B685F65}" dt="2022-03-16T15:13:57.646" v="4" actId="478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40930566-7397-4E7F-8DD3-66060B685F65}" dt="2022-03-16T15:13:55.019" v="3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40930566-7397-4E7F-8DD3-66060B685F65}" dt="2022-03-16T15:13:55.019" v="3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40930566-7397-4E7F-8DD3-66060B685F65}" dt="2022-03-16T15:13:55.019" v="3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40930566-7397-4E7F-8DD3-66060B685F65}" dt="2022-03-16T15:13:55.019" v="3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40930566-7397-4E7F-8DD3-66060B685F65}" dt="2022-03-16T15:14:05.703" v="5"/>
          <ac:spMkLst>
            <pc:docMk/>
            <pc:sldMk cId="2508173990" sldId="1202"/>
            <ac:spMk id="23" creationId="{4CF48B9F-9DB3-4244-B552-B5455619A501}"/>
          </ac:spMkLst>
        </pc:spChg>
        <pc:spChg chg="mod">
          <ac:chgData name="Subramani K" userId="bf009f75-d47a-408b-a678-4666a6eafc4c" providerId="ADAL" clId="{40930566-7397-4E7F-8DD3-66060B685F65}" dt="2022-03-16T15:14:05.703" v="5"/>
          <ac:spMkLst>
            <pc:docMk/>
            <pc:sldMk cId="2508173990" sldId="1202"/>
            <ac:spMk id="25" creationId="{E289123E-D353-443D-ADB3-9D02A36E65A3}"/>
          </ac:spMkLst>
        </pc:spChg>
        <pc:spChg chg="del">
          <ac:chgData name="Subramani K" userId="bf009f75-d47a-408b-a678-4666a6eafc4c" providerId="ADAL" clId="{40930566-7397-4E7F-8DD3-66060B685F65}" dt="2022-03-16T15:13:55.019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40930566-7397-4E7F-8DD3-66060B685F65}" dt="2022-03-16T15:14:05.703" v="5"/>
          <ac:spMkLst>
            <pc:docMk/>
            <pc:sldMk cId="2508173990" sldId="1202"/>
            <ac:spMk id="30" creationId="{6E5535EC-A077-4CE7-A55C-47EF11C51893}"/>
          </ac:spMkLst>
        </pc:spChg>
        <pc:spChg chg="add mod">
          <ac:chgData name="Subramani K" userId="bf009f75-d47a-408b-a678-4666a6eafc4c" providerId="ADAL" clId="{40930566-7397-4E7F-8DD3-66060B685F65}" dt="2022-03-16T15:14:05.703" v="5"/>
          <ac:spMkLst>
            <pc:docMk/>
            <pc:sldMk cId="2508173990" sldId="1202"/>
            <ac:spMk id="32" creationId="{F0FBF740-C570-4687-A230-7B9EC35C4F2A}"/>
          </ac:spMkLst>
        </pc:spChg>
        <pc:spChg chg="mod">
          <ac:chgData name="Subramani K" userId="bf009f75-d47a-408b-a678-4666a6eafc4c" providerId="ADAL" clId="{40930566-7397-4E7F-8DD3-66060B685F65}" dt="2022-03-16T15:14:11.684" v="6"/>
          <ac:spMkLst>
            <pc:docMk/>
            <pc:sldMk cId="2508173990" sldId="1202"/>
            <ac:spMk id="34" creationId="{F7D6715E-0018-48B6-9907-32ECC9284226}"/>
          </ac:spMkLst>
        </pc:spChg>
        <pc:spChg chg="mod">
          <ac:chgData name="Subramani K" userId="bf009f75-d47a-408b-a678-4666a6eafc4c" providerId="ADAL" clId="{40930566-7397-4E7F-8DD3-66060B685F65}" dt="2022-03-16T15:14:11.684" v="6"/>
          <ac:spMkLst>
            <pc:docMk/>
            <pc:sldMk cId="2508173990" sldId="1202"/>
            <ac:spMk id="35" creationId="{DB26EEC5-3E38-48C5-9535-4EB1C7F2E430}"/>
          </ac:spMkLst>
        </pc:spChg>
        <pc:spChg chg="mod">
          <ac:chgData name="Subramani K" userId="bf009f75-d47a-408b-a678-4666a6eafc4c" providerId="ADAL" clId="{40930566-7397-4E7F-8DD3-66060B685F65}" dt="2022-03-16T15:14:11.684" v="6"/>
          <ac:spMkLst>
            <pc:docMk/>
            <pc:sldMk cId="2508173990" sldId="1202"/>
            <ac:spMk id="37" creationId="{C67580DE-E557-4406-8E1A-2FF78BFB2F0F}"/>
          </ac:spMkLst>
        </pc:spChg>
        <pc:spChg chg="mod">
          <ac:chgData name="Subramani K" userId="bf009f75-d47a-408b-a678-4666a6eafc4c" providerId="ADAL" clId="{40930566-7397-4E7F-8DD3-66060B685F65}" dt="2022-03-16T15:14:11.684" v="6"/>
          <ac:spMkLst>
            <pc:docMk/>
            <pc:sldMk cId="2508173990" sldId="1202"/>
            <ac:spMk id="38" creationId="{63CA34D7-84BF-4246-B8FE-69CC8BD8123D}"/>
          </ac:spMkLst>
        </pc:spChg>
        <pc:spChg chg="mod">
          <ac:chgData name="Subramani K" userId="bf009f75-d47a-408b-a678-4666a6eafc4c" providerId="ADAL" clId="{40930566-7397-4E7F-8DD3-66060B685F65}" dt="2022-03-16T15:14:11.684" v="6"/>
          <ac:spMkLst>
            <pc:docMk/>
            <pc:sldMk cId="2508173990" sldId="1202"/>
            <ac:spMk id="40" creationId="{76B17293-BCC6-4E77-8AD9-D8D2E1FCC218}"/>
          </ac:spMkLst>
        </pc:spChg>
        <pc:spChg chg="mod">
          <ac:chgData name="Subramani K" userId="bf009f75-d47a-408b-a678-4666a6eafc4c" providerId="ADAL" clId="{40930566-7397-4E7F-8DD3-66060B685F65}" dt="2022-03-16T15:14:11.684" v="6"/>
          <ac:spMkLst>
            <pc:docMk/>
            <pc:sldMk cId="2508173990" sldId="1202"/>
            <ac:spMk id="41" creationId="{AA966BBB-B838-42C5-9C75-B3A7E03B90DC}"/>
          </ac:spMkLst>
        </pc:spChg>
        <pc:spChg chg="mod">
          <ac:chgData name="Subramani K" userId="bf009f75-d47a-408b-a678-4666a6eafc4c" providerId="ADAL" clId="{40930566-7397-4E7F-8DD3-66060B685F65}" dt="2022-03-16T15:14:11.684" v="6"/>
          <ac:spMkLst>
            <pc:docMk/>
            <pc:sldMk cId="2508173990" sldId="1202"/>
            <ac:spMk id="43" creationId="{D7BBBADB-9370-4DBE-A70B-CFBDB52B2FF8}"/>
          </ac:spMkLst>
        </pc:spChg>
        <pc:spChg chg="mod">
          <ac:chgData name="Subramani K" userId="bf009f75-d47a-408b-a678-4666a6eafc4c" providerId="ADAL" clId="{40930566-7397-4E7F-8DD3-66060B685F65}" dt="2022-03-16T15:14:11.684" v="6"/>
          <ac:spMkLst>
            <pc:docMk/>
            <pc:sldMk cId="2508173990" sldId="1202"/>
            <ac:spMk id="44" creationId="{258B0020-85BB-4EB1-A3FD-F97B0A926AD1}"/>
          </ac:spMkLst>
        </pc:spChg>
        <pc:spChg chg="add mod">
          <ac:chgData name="Subramani K" userId="bf009f75-d47a-408b-a678-4666a6eafc4c" providerId="ADAL" clId="{40930566-7397-4E7F-8DD3-66060B685F65}" dt="2022-03-16T15:14:11.684" v="6"/>
          <ac:spMkLst>
            <pc:docMk/>
            <pc:sldMk cId="2508173990" sldId="1202"/>
            <ac:spMk id="45" creationId="{1B5E5EA5-0978-485D-A495-D46600CA80BA}"/>
          </ac:spMkLst>
        </pc:spChg>
        <pc:grpChg chg="del">
          <ac:chgData name="Subramani K" userId="bf009f75-d47a-408b-a678-4666a6eafc4c" providerId="ADAL" clId="{40930566-7397-4E7F-8DD3-66060B685F65}" dt="2022-03-16T15:13:55.019" v="3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40930566-7397-4E7F-8DD3-66060B685F65}" dt="2022-03-16T15:14:05.703" v="5"/>
          <ac:grpSpMkLst>
            <pc:docMk/>
            <pc:sldMk cId="2508173990" sldId="1202"/>
            <ac:grpSpMk id="24" creationId="{39EBE430-0D0B-41D6-A4C7-3550554CE894}"/>
          </ac:grpSpMkLst>
        </pc:grpChg>
        <pc:grpChg chg="mod">
          <ac:chgData name="Subramani K" userId="bf009f75-d47a-408b-a678-4666a6eafc4c" providerId="ADAL" clId="{40930566-7397-4E7F-8DD3-66060B685F65}" dt="2022-03-16T15:14:05.703" v="5"/>
          <ac:grpSpMkLst>
            <pc:docMk/>
            <pc:sldMk cId="2508173990" sldId="1202"/>
            <ac:grpSpMk id="26" creationId="{BBA7CF68-019C-47DA-BE03-D5AF3BCD1F4C}"/>
          </ac:grpSpMkLst>
        </pc:grpChg>
        <pc:grpChg chg="add mod">
          <ac:chgData name="Subramani K" userId="bf009f75-d47a-408b-a678-4666a6eafc4c" providerId="ADAL" clId="{40930566-7397-4E7F-8DD3-66060B685F65}" dt="2022-03-16T15:14:11.684" v="6"/>
          <ac:grpSpMkLst>
            <pc:docMk/>
            <pc:sldMk cId="2508173990" sldId="1202"/>
            <ac:grpSpMk id="33" creationId="{AAFCFA0D-5873-4511-812F-D76BD2816F66}"/>
          </ac:grpSpMkLst>
        </pc:grpChg>
        <pc:grpChg chg="add mod">
          <ac:chgData name="Subramani K" userId="bf009f75-d47a-408b-a678-4666a6eafc4c" providerId="ADAL" clId="{40930566-7397-4E7F-8DD3-66060B685F65}" dt="2022-03-16T15:14:11.684" v="6"/>
          <ac:grpSpMkLst>
            <pc:docMk/>
            <pc:sldMk cId="2508173990" sldId="1202"/>
            <ac:grpSpMk id="36" creationId="{76CDF186-4736-4AC8-8BF8-BF671949A4DC}"/>
          </ac:grpSpMkLst>
        </pc:grpChg>
        <pc:grpChg chg="add mod">
          <ac:chgData name="Subramani K" userId="bf009f75-d47a-408b-a678-4666a6eafc4c" providerId="ADAL" clId="{40930566-7397-4E7F-8DD3-66060B685F65}" dt="2022-03-16T15:14:11.684" v="6"/>
          <ac:grpSpMkLst>
            <pc:docMk/>
            <pc:sldMk cId="2508173990" sldId="1202"/>
            <ac:grpSpMk id="39" creationId="{69980A7E-E33E-4E7C-87BD-B2313086DD85}"/>
          </ac:grpSpMkLst>
        </pc:grpChg>
        <pc:grpChg chg="add mod">
          <ac:chgData name="Subramani K" userId="bf009f75-d47a-408b-a678-4666a6eafc4c" providerId="ADAL" clId="{40930566-7397-4E7F-8DD3-66060B685F65}" dt="2022-03-16T15:14:11.684" v="6"/>
          <ac:grpSpMkLst>
            <pc:docMk/>
            <pc:sldMk cId="2508173990" sldId="1202"/>
            <ac:grpSpMk id="42" creationId="{C18E2C97-5798-4F62-A68A-7CEF7C7C7154}"/>
          </ac:grpSpMkLst>
        </pc:grpChg>
        <pc:picChg chg="del">
          <ac:chgData name="Subramani K" userId="bf009f75-d47a-408b-a678-4666a6eafc4c" providerId="ADAL" clId="{40930566-7397-4E7F-8DD3-66060B685F65}" dt="2022-03-16T15:13:55.019" v="3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40930566-7397-4E7F-8DD3-66060B685F65}" dt="2022-03-16T15:14:05.703" v="5"/>
          <ac:picMkLst>
            <pc:docMk/>
            <pc:sldMk cId="2508173990" sldId="1202"/>
            <ac:picMk id="29" creationId="{5B4B0208-2772-4897-987C-D4493D39AB93}"/>
          </ac:picMkLst>
        </pc:picChg>
        <pc:picChg chg="add mod">
          <ac:chgData name="Subramani K" userId="bf009f75-d47a-408b-a678-4666a6eafc4c" providerId="ADAL" clId="{40930566-7397-4E7F-8DD3-66060B685F65}" dt="2022-03-16T15:14:05.703" v="5"/>
          <ac:picMkLst>
            <pc:docMk/>
            <pc:sldMk cId="2508173990" sldId="1202"/>
            <ac:picMk id="31" creationId="{B4D3572E-EF46-4A2D-AEBC-4E9002904264}"/>
          </ac:picMkLst>
        </pc:picChg>
      </pc:sldChg>
      <pc:sldChg chg="addSp delSp modSp mod">
        <pc:chgData name="Subramani K" userId="bf009f75-d47a-408b-a678-4666a6eafc4c" providerId="ADAL" clId="{40930566-7397-4E7F-8DD3-66060B685F65}" dt="2022-03-16T15:18:34.134" v="12" actId="20577"/>
        <pc:sldMkLst>
          <pc:docMk/>
          <pc:sldMk cId="2285015065" sldId="1203"/>
        </pc:sldMkLst>
        <pc:spChg chg="mod">
          <ac:chgData name="Subramani K" userId="bf009f75-d47a-408b-a678-4666a6eafc4c" providerId="ADAL" clId="{40930566-7397-4E7F-8DD3-66060B685F65}" dt="2022-03-16T15:18:34.134" v="12" actId="20577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Subramani K" userId="bf009f75-d47a-408b-a678-4666a6eafc4c" providerId="ADAL" clId="{40930566-7397-4E7F-8DD3-66060B685F65}" dt="2022-03-16T15:14:23.944" v="9"/>
          <ac:spMkLst>
            <pc:docMk/>
            <pc:sldMk cId="2285015065" sldId="1203"/>
            <ac:spMk id="10" creationId="{C0B14E85-9CC4-49FB-B36E-C417D01098FB}"/>
          </ac:spMkLst>
        </pc:spChg>
        <pc:spChg chg="add mod">
          <ac:chgData name="Subramani K" userId="bf009f75-d47a-408b-a678-4666a6eafc4c" providerId="ADAL" clId="{40930566-7397-4E7F-8DD3-66060B685F65}" dt="2022-03-16T15:14:23.944" v="9"/>
          <ac:spMkLst>
            <pc:docMk/>
            <pc:sldMk cId="2285015065" sldId="1203"/>
            <ac:spMk id="13" creationId="{161F391B-246B-4C5D-B5DD-A26D7C712AE9}"/>
          </ac:spMkLst>
        </pc:spChg>
        <pc:spChg chg="add mod">
          <ac:chgData name="Subramani K" userId="bf009f75-d47a-408b-a678-4666a6eafc4c" providerId="ADAL" clId="{40930566-7397-4E7F-8DD3-66060B685F65}" dt="2022-03-16T15:14:23.944" v="9"/>
          <ac:spMkLst>
            <pc:docMk/>
            <pc:sldMk cId="2285015065" sldId="1203"/>
            <ac:spMk id="15" creationId="{A06DBE8E-7E71-4704-AD96-60ADC59DFC67}"/>
          </ac:spMkLst>
        </pc:spChg>
        <pc:spChg chg="add mod">
          <ac:chgData name="Subramani K" userId="bf009f75-d47a-408b-a678-4666a6eafc4c" providerId="ADAL" clId="{40930566-7397-4E7F-8DD3-66060B685F65}" dt="2022-03-16T15:14:23.944" v="9"/>
          <ac:spMkLst>
            <pc:docMk/>
            <pc:sldMk cId="2285015065" sldId="1203"/>
            <ac:spMk id="16" creationId="{448BBEED-F6D8-4CC6-851C-9F79C436A4D7}"/>
          </ac:spMkLst>
        </pc:spChg>
        <pc:spChg chg="add mod">
          <ac:chgData name="Subramani K" userId="bf009f75-d47a-408b-a678-4666a6eafc4c" providerId="ADAL" clId="{40930566-7397-4E7F-8DD3-66060B685F65}" dt="2022-03-16T15:14:23.944" v="9"/>
          <ac:spMkLst>
            <pc:docMk/>
            <pc:sldMk cId="2285015065" sldId="1203"/>
            <ac:spMk id="17" creationId="{EDDF5602-08D2-43CF-ADB4-60E7229AED47}"/>
          </ac:spMkLst>
        </pc:spChg>
        <pc:spChg chg="add mod">
          <ac:chgData name="Subramani K" userId="bf009f75-d47a-408b-a678-4666a6eafc4c" providerId="ADAL" clId="{40930566-7397-4E7F-8DD3-66060B685F65}" dt="2022-03-16T15:14:23.944" v="9"/>
          <ac:spMkLst>
            <pc:docMk/>
            <pc:sldMk cId="2285015065" sldId="1203"/>
            <ac:spMk id="18" creationId="{99EB45CB-29DE-4526-B41B-CB247C6AF1F1}"/>
          </ac:spMkLst>
        </pc:spChg>
        <pc:spChg chg="del">
          <ac:chgData name="Subramani K" userId="bf009f75-d47a-408b-a678-4666a6eafc4c" providerId="ADAL" clId="{40930566-7397-4E7F-8DD3-66060B685F65}" dt="2022-03-16T15:14:14.884" v="7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40930566-7397-4E7F-8DD3-66060B685F65}" dt="2022-03-16T15:14:17.541" v="8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40930566-7397-4E7F-8DD3-66060B685F65}" dt="2022-03-16T15:14:14.884" v="7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40930566-7397-4E7F-8DD3-66060B685F65}" dt="2022-03-16T15:14:17.541" v="8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334FED2C-4400-4260-B02E-33A15499E9F1}"/>
    <pc:docChg chg="undo custSel modSld">
      <pc:chgData name="Subramani K" userId="bf009f75-d47a-408b-a678-4666a6eafc4c" providerId="ADAL" clId="{334FED2C-4400-4260-B02E-33A15499E9F1}" dt="2022-04-28T12:06:57.446" v="105" actId="20577"/>
      <pc:docMkLst>
        <pc:docMk/>
      </pc:docMkLst>
      <pc:sldChg chg="addSp delSp modSp mod">
        <pc:chgData name="Subramani K" userId="bf009f75-d47a-408b-a678-4666a6eafc4c" providerId="ADAL" clId="{334FED2C-4400-4260-B02E-33A15499E9F1}" dt="2022-04-28T12:06:57.446" v="105" actId="20577"/>
        <pc:sldMkLst>
          <pc:docMk/>
          <pc:sldMk cId="2508173990" sldId="1202"/>
        </pc:sldMkLst>
        <pc:spChg chg="add mod">
          <ac:chgData name="Subramani K" userId="bf009f75-d47a-408b-a678-4666a6eafc4c" providerId="ADAL" clId="{334FED2C-4400-4260-B02E-33A15499E9F1}" dt="2022-04-28T11:14:47.961" v="83" actId="1076"/>
          <ac:spMkLst>
            <pc:docMk/>
            <pc:sldMk cId="2508173990" sldId="1202"/>
            <ac:spMk id="2" creationId="{B22AF457-FC9F-40CE-81FF-47434B98522A}"/>
          </ac:spMkLst>
        </pc:spChg>
        <pc:spChg chg="mod">
          <ac:chgData name="Subramani K" userId="bf009f75-d47a-408b-a678-4666a6eafc4c" providerId="ADAL" clId="{334FED2C-4400-4260-B02E-33A15499E9F1}" dt="2022-04-28T12:06:57.446" v="105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34FED2C-4400-4260-B02E-33A15499E9F1}" dt="2022-04-28T11:13:11.226" v="12" actId="14100"/>
          <ac:spMkLst>
            <pc:docMk/>
            <pc:sldMk cId="2508173990" sldId="1202"/>
            <ac:spMk id="27" creationId="{B1B89AE0-3A9D-433C-97B5-E95CC737831B}"/>
          </ac:spMkLst>
        </pc:spChg>
        <pc:spChg chg="add mod">
          <ac:chgData name="Subramani K" userId="bf009f75-d47a-408b-a678-4666a6eafc4c" providerId="ADAL" clId="{334FED2C-4400-4260-B02E-33A15499E9F1}" dt="2022-04-28T11:14:53.869" v="90" actId="1037"/>
          <ac:spMkLst>
            <pc:docMk/>
            <pc:sldMk cId="2508173990" sldId="1202"/>
            <ac:spMk id="29" creationId="{279878FB-E6A8-40C9-9213-436CDC49B5ED}"/>
          </ac:spMkLst>
        </pc:spChg>
        <pc:spChg chg="add mod">
          <ac:chgData name="Subramani K" userId="bf009f75-d47a-408b-a678-4666a6eafc4c" providerId="ADAL" clId="{334FED2C-4400-4260-B02E-33A15499E9F1}" dt="2022-04-28T11:14:58.924" v="94" actId="1038"/>
          <ac:spMkLst>
            <pc:docMk/>
            <pc:sldMk cId="2508173990" sldId="1202"/>
            <ac:spMk id="30" creationId="{A9D6C16C-B534-461D-9904-CA4738324DBA}"/>
          </ac:spMkLst>
        </pc:spChg>
        <pc:spChg chg="add mod">
          <ac:chgData name="Subramani K" userId="bf009f75-d47a-408b-a678-4666a6eafc4c" providerId="ADAL" clId="{334FED2C-4400-4260-B02E-33A15499E9F1}" dt="2022-04-28T11:15:02.543" v="96" actId="1076"/>
          <ac:spMkLst>
            <pc:docMk/>
            <pc:sldMk cId="2508173990" sldId="1202"/>
            <ac:spMk id="32" creationId="{2DB3B00C-2CE8-4423-8195-70C366777A14}"/>
          </ac:spMkLst>
        </pc:spChg>
        <pc:spChg chg="add mod">
          <ac:chgData name="Subramani K" userId="bf009f75-d47a-408b-a678-4666a6eafc4c" providerId="ADAL" clId="{334FED2C-4400-4260-B02E-33A15499E9F1}" dt="2022-04-28T11:15:08.657" v="98" actId="1076"/>
          <ac:spMkLst>
            <pc:docMk/>
            <pc:sldMk cId="2508173990" sldId="1202"/>
            <ac:spMk id="33" creationId="{DA5A9110-2E78-43AB-B725-EB47569787C3}"/>
          </ac:spMkLst>
        </pc:spChg>
        <pc:spChg chg="mod">
          <ac:chgData name="Subramani K" userId="bf009f75-d47a-408b-a678-4666a6eafc4c" providerId="ADAL" clId="{334FED2C-4400-4260-B02E-33A15499E9F1}" dt="2022-04-28T11:12:57.187" v="3" actId="1076"/>
          <ac:spMkLst>
            <pc:docMk/>
            <pc:sldMk cId="2508173990" sldId="1202"/>
            <ac:spMk id="46" creationId="{D9B545E0-62D5-4A06-A4C5-9DDBE6D34AE6}"/>
          </ac:spMkLst>
        </pc:spChg>
        <pc:spChg chg="del">
          <ac:chgData name="Subramani K" userId="bf009f75-d47a-408b-a678-4666a6eafc4c" providerId="ADAL" clId="{334FED2C-4400-4260-B02E-33A15499E9F1}" dt="2022-04-28T11:13:36.471" v="40" actId="478"/>
          <ac:spMkLst>
            <pc:docMk/>
            <pc:sldMk cId="2508173990" sldId="1202"/>
            <ac:spMk id="59" creationId="{BDAF0424-16E2-492F-AAED-8AAD945A66FF}"/>
          </ac:spMkLst>
        </pc:spChg>
        <pc:grpChg chg="mod">
          <ac:chgData name="Subramani K" userId="bf009f75-d47a-408b-a678-4666a6eafc4c" providerId="ADAL" clId="{334FED2C-4400-4260-B02E-33A15499E9F1}" dt="2022-04-28T11:13:15.957" v="37" actId="1036"/>
          <ac:grpSpMkLst>
            <pc:docMk/>
            <pc:sldMk cId="2508173990" sldId="1202"/>
            <ac:grpSpMk id="31" creationId="{E2E2BA92-87DB-4D1A-84FF-DF9806ED34BB}"/>
          </ac:grpSpMkLst>
        </pc:grpChg>
        <pc:grpChg chg="del">
          <ac:chgData name="Subramani K" userId="bf009f75-d47a-408b-a678-4666a6eafc4c" providerId="ADAL" clId="{334FED2C-4400-4260-B02E-33A15499E9F1}" dt="2022-04-28T11:13:36.471" v="40" actId="478"/>
          <ac:grpSpMkLst>
            <pc:docMk/>
            <pc:sldMk cId="2508173990" sldId="1202"/>
            <ac:grpSpMk id="50" creationId="{4FBBB852-2A45-4B30-A655-992B30D173C9}"/>
          </ac:grpSpMkLst>
        </pc:grpChg>
        <pc:grpChg chg="del mod">
          <ac:chgData name="Subramani K" userId="bf009f75-d47a-408b-a678-4666a6eafc4c" providerId="ADAL" clId="{334FED2C-4400-4260-B02E-33A15499E9F1}" dt="2022-04-28T11:13:40.710" v="42" actId="478"/>
          <ac:grpSpMkLst>
            <pc:docMk/>
            <pc:sldMk cId="2508173990" sldId="1202"/>
            <ac:grpSpMk id="53" creationId="{00B083DF-CED5-49D7-85EB-269CE90F8C20}"/>
          </ac:grpSpMkLst>
        </pc:grpChg>
        <pc:grpChg chg="del">
          <ac:chgData name="Subramani K" userId="bf009f75-d47a-408b-a678-4666a6eafc4c" providerId="ADAL" clId="{334FED2C-4400-4260-B02E-33A15499E9F1}" dt="2022-04-28T11:13:36.471" v="40" actId="478"/>
          <ac:grpSpMkLst>
            <pc:docMk/>
            <pc:sldMk cId="2508173990" sldId="1202"/>
            <ac:grpSpMk id="56" creationId="{C2883251-3543-4EBA-9FC0-C3AF34E7AB90}"/>
          </ac:grpSpMkLst>
        </pc:grpChg>
        <pc:grpChg chg="del">
          <ac:chgData name="Subramani K" userId="bf009f75-d47a-408b-a678-4666a6eafc4c" providerId="ADAL" clId="{334FED2C-4400-4260-B02E-33A15499E9F1}" dt="2022-04-28T11:13:36.471" v="40" actId="478"/>
          <ac:grpSpMkLst>
            <pc:docMk/>
            <pc:sldMk cId="2508173990" sldId="1202"/>
            <ac:grpSpMk id="62" creationId="{E1303133-3BE6-4368-8E7C-98014FEE169C}"/>
          </ac:grpSpMkLst>
        </pc:grpChg>
        <pc:picChg chg="del">
          <ac:chgData name="Subramani K" userId="bf009f75-d47a-408b-a678-4666a6eafc4c" providerId="ADAL" clId="{334FED2C-4400-4260-B02E-33A15499E9F1}" dt="2022-04-28T11:12:41.241" v="0" actId="478"/>
          <ac:picMkLst>
            <pc:docMk/>
            <pc:sldMk cId="2508173990" sldId="1202"/>
            <ac:picMk id="61" creationId="{E8CF971E-9363-4686-A644-BA65318A513B}"/>
          </ac:picMkLst>
        </pc:picChg>
      </pc:sldChg>
      <pc:sldChg chg="addSp modSp mod">
        <pc:chgData name="Subramani K" userId="bf009f75-d47a-408b-a678-4666a6eafc4c" providerId="ADAL" clId="{334FED2C-4400-4260-B02E-33A15499E9F1}" dt="2022-04-28T11:15:24.946" v="103" actId="14100"/>
        <pc:sldMkLst>
          <pc:docMk/>
          <pc:sldMk cId="2285015065" sldId="1203"/>
        </pc:sldMkLst>
        <pc:spChg chg="mod">
          <ac:chgData name="Subramani K" userId="bf009f75-d47a-408b-a678-4666a6eafc4c" providerId="ADAL" clId="{334FED2C-4400-4260-B02E-33A15499E9F1}" dt="2022-04-28T11:15:15.356" v="99" actId="1076"/>
          <ac:spMkLst>
            <pc:docMk/>
            <pc:sldMk cId="2285015065" sldId="1203"/>
            <ac:spMk id="10" creationId="{C0B14E85-9CC4-49FB-B36E-C417D01098FB}"/>
          </ac:spMkLst>
        </pc:spChg>
        <pc:spChg chg="add mod">
          <ac:chgData name="Subramani K" userId="bf009f75-d47a-408b-a678-4666a6eafc4c" providerId="ADAL" clId="{334FED2C-4400-4260-B02E-33A15499E9F1}" dt="2022-04-28T11:15:24.946" v="103" actId="14100"/>
          <ac:spMkLst>
            <pc:docMk/>
            <pc:sldMk cId="2285015065" sldId="1203"/>
            <ac:spMk id="12" creationId="{22A9D2FC-7E3F-444A-A6E5-AAF636B0BC4C}"/>
          </ac:spMkLst>
        </pc:spChg>
        <pc:spChg chg="mod">
          <ac:chgData name="Subramani K" userId="bf009f75-d47a-408b-a678-4666a6eafc4c" providerId="ADAL" clId="{334FED2C-4400-4260-B02E-33A15499E9F1}" dt="2022-04-28T11:15:15.356" v="99" actId="1076"/>
          <ac:spMkLst>
            <pc:docMk/>
            <pc:sldMk cId="2285015065" sldId="1203"/>
            <ac:spMk id="13" creationId="{161F391B-246B-4C5D-B5DD-A26D7C712AE9}"/>
          </ac:spMkLst>
        </pc:spChg>
        <pc:spChg chg="mod">
          <ac:chgData name="Subramani K" userId="bf009f75-d47a-408b-a678-4666a6eafc4c" providerId="ADAL" clId="{334FED2C-4400-4260-B02E-33A15499E9F1}" dt="2022-04-28T11:15:15.356" v="99" actId="1076"/>
          <ac:spMkLst>
            <pc:docMk/>
            <pc:sldMk cId="2285015065" sldId="1203"/>
            <ac:spMk id="15" creationId="{A06DBE8E-7E71-4704-AD96-60ADC59DFC67}"/>
          </ac:spMkLst>
        </pc:spChg>
        <pc:spChg chg="mod">
          <ac:chgData name="Subramani K" userId="bf009f75-d47a-408b-a678-4666a6eafc4c" providerId="ADAL" clId="{334FED2C-4400-4260-B02E-33A15499E9F1}" dt="2022-04-28T11:15:15.356" v="99" actId="1076"/>
          <ac:spMkLst>
            <pc:docMk/>
            <pc:sldMk cId="2285015065" sldId="1203"/>
            <ac:spMk id="16" creationId="{448BBEED-F6D8-4CC6-851C-9F79C436A4D7}"/>
          </ac:spMkLst>
        </pc:spChg>
        <pc:spChg chg="mod">
          <ac:chgData name="Subramani K" userId="bf009f75-d47a-408b-a678-4666a6eafc4c" providerId="ADAL" clId="{334FED2C-4400-4260-B02E-33A15499E9F1}" dt="2022-04-28T11:15:15.356" v="99" actId="1076"/>
          <ac:spMkLst>
            <pc:docMk/>
            <pc:sldMk cId="2285015065" sldId="1203"/>
            <ac:spMk id="17" creationId="{EDDF5602-08D2-43CF-ADB4-60E7229AED47}"/>
          </ac:spMkLst>
        </pc:spChg>
        <pc:spChg chg="mod">
          <ac:chgData name="Subramani K" userId="bf009f75-d47a-408b-a678-4666a6eafc4c" providerId="ADAL" clId="{334FED2C-4400-4260-B02E-33A15499E9F1}" dt="2022-04-28T11:15:15.356" v="99" actId="1076"/>
          <ac:spMkLst>
            <pc:docMk/>
            <pc:sldMk cId="2285015065" sldId="1203"/>
            <ac:spMk id="18" creationId="{99EB45CB-29DE-4526-B41B-CB247C6AF1F1}"/>
          </ac:spMkLst>
        </pc:spChg>
        <pc:spChg chg="add mod">
          <ac:chgData name="Subramani K" userId="bf009f75-d47a-408b-a678-4666a6eafc4c" providerId="ADAL" clId="{334FED2C-4400-4260-B02E-33A15499E9F1}" dt="2022-04-28T11:15:20.029" v="101" actId="1076"/>
          <ac:spMkLst>
            <pc:docMk/>
            <pc:sldMk cId="2285015065" sldId="1203"/>
            <ac:spMk id="19" creationId="{16125460-23D1-4B8F-BF6F-41DDB13B9917}"/>
          </ac:spMkLst>
        </pc:spChg>
      </pc:sldChg>
    </pc:docChg>
  </pc:docChgLst>
  <pc:docChgLst>
    <pc:chgData name="lakshmikanth" userId="34ec4a14-2b32-4e23-8e6c-bf79444b9b1f" providerId="ADAL" clId="{CA3833A1-B536-4DED-8D05-23A5C7B24F46}"/>
    <pc:docChg chg="custSel modSld delMainMaster">
      <pc:chgData name="lakshmikanth" userId="34ec4a14-2b32-4e23-8e6c-bf79444b9b1f" providerId="ADAL" clId="{CA3833A1-B536-4DED-8D05-23A5C7B24F46}" dt="2022-03-17T08:21:06.358" v="12"/>
      <pc:docMkLst>
        <pc:docMk/>
      </pc:docMkLst>
      <pc:sldChg chg="addSp delSp modSp mod">
        <pc:chgData name="lakshmikanth" userId="34ec4a14-2b32-4e23-8e6c-bf79444b9b1f" providerId="ADAL" clId="{CA3833A1-B536-4DED-8D05-23A5C7B24F46}" dt="2022-03-17T08:21:06.358" v="12"/>
        <pc:sldMkLst>
          <pc:docMk/>
          <pc:sldMk cId="2508173990" sldId="1202"/>
        </pc:sldMkLst>
        <pc:spChg chg="add mod">
          <ac:chgData name="lakshmikanth" userId="34ec4a14-2b32-4e23-8e6c-bf79444b9b1f" providerId="ADAL" clId="{CA3833A1-B536-4DED-8D05-23A5C7B24F46}" dt="2022-03-17T08:21:06.358" v="12"/>
          <ac:spMkLst>
            <pc:docMk/>
            <pc:sldMk cId="2508173990" sldId="1202"/>
            <ac:spMk id="28" creationId="{953D5F55-D4C2-40ED-A247-B4F495047F19}"/>
          </ac:spMkLst>
        </pc:spChg>
        <pc:spChg chg="del">
          <ac:chgData name="lakshmikanth" userId="34ec4a14-2b32-4e23-8e6c-bf79444b9b1f" providerId="ADAL" clId="{CA3833A1-B536-4DED-8D05-23A5C7B24F46}" dt="2022-03-17T08:20:50.822" v="9" actId="478"/>
          <ac:spMkLst>
            <pc:docMk/>
            <pc:sldMk cId="2508173990" sldId="1202"/>
            <ac:spMk id="32" creationId="{F0FBF740-C570-4687-A230-7B9EC35C4F2A}"/>
          </ac:spMkLst>
        </pc:spChg>
        <pc:picChg chg="add mod">
          <ac:chgData name="lakshmikanth" userId="34ec4a14-2b32-4e23-8e6c-bf79444b9b1f" providerId="ADAL" clId="{CA3833A1-B536-4DED-8D05-23A5C7B24F46}" dt="2022-03-17T08:21:06.358" v="12"/>
          <ac:picMkLst>
            <pc:docMk/>
            <pc:sldMk cId="2508173990" sldId="1202"/>
            <ac:picMk id="27" creationId="{5E519A95-78AF-4B27-81D4-46DB71D9377E}"/>
          </ac:picMkLst>
        </pc:picChg>
        <pc:picChg chg="del">
          <ac:chgData name="lakshmikanth" userId="34ec4a14-2b32-4e23-8e6c-bf79444b9b1f" providerId="ADAL" clId="{CA3833A1-B536-4DED-8D05-23A5C7B24F46}" dt="2022-03-17T08:20:51.487" v="10" actId="478"/>
          <ac:picMkLst>
            <pc:docMk/>
            <pc:sldMk cId="2508173990" sldId="1202"/>
            <ac:picMk id="31" creationId="{B4D3572E-EF46-4A2D-AEBC-4E9002904264}"/>
          </ac:picMkLst>
        </pc:picChg>
      </pc:sldChg>
      <pc:sldChg chg="modSp mod">
        <pc:chgData name="lakshmikanth" userId="34ec4a14-2b32-4e23-8e6c-bf79444b9b1f" providerId="ADAL" clId="{CA3833A1-B536-4DED-8D05-23A5C7B24F46}" dt="2022-03-17T08:20:58.261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CA3833A1-B536-4DED-8D05-23A5C7B24F46}" dt="2022-03-17T08:20:58.261" v="11" actId="1076"/>
          <ac:spMkLst>
            <pc:docMk/>
            <pc:sldMk cId="2285015065" sldId="1203"/>
            <ac:spMk id="10" creationId="{C0B14E85-9CC4-49FB-B36E-C417D01098FB}"/>
          </ac:spMkLst>
        </pc:spChg>
        <pc:spChg chg="mod">
          <ac:chgData name="lakshmikanth" userId="34ec4a14-2b32-4e23-8e6c-bf79444b9b1f" providerId="ADAL" clId="{CA3833A1-B536-4DED-8D05-23A5C7B24F46}" dt="2022-03-17T08:20:58.261" v="11" actId="1076"/>
          <ac:spMkLst>
            <pc:docMk/>
            <pc:sldMk cId="2285015065" sldId="1203"/>
            <ac:spMk id="13" creationId="{161F391B-246B-4C5D-B5DD-A26D7C712AE9}"/>
          </ac:spMkLst>
        </pc:spChg>
        <pc:spChg chg="mod">
          <ac:chgData name="lakshmikanth" userId="34ec4a14-2b32-4e23-8e6c-bf79444b9b1f" providerId="ADAL" clId="{CA3833A1-B536-4DED-8D05-23A5C7B24F46}" dt="2022-03-17T08:20:58.261" v="11" actId="1076"/>
          <ac:spMkLst>
            <pc:docMk/>
            <pc:sldMk cId="2285015065" sldId="1203"/>
            <ac:spMk id="15" creationId="{A06DBE8E-7E71-4704-AD96-60ADC59DFC67}"/>
          </ac:spMkLst>
        </pc:spChg>
        <pc:spChg chg="mod">
          <ac:chgData name="lakshmikanth" userId="34ec4a14-2b32-4e23-8e6c-bf79444b9b1f" providerId="ADAL" clId="{CA3833A1-B536-4DED-8D05-23A5C7B24F46}" dt="2022-03-17T08:20:58.261" v="11" actId="1076"/>
          <ac:spMkLst>
            <pc:docMk/>
            <pc:sldMk cId="2285015065" sldId="1203"/>
            <ac:spMk id="16" creationId="{448BBEED-F6D8-4CC6-851C-9F79C436A4D7}"/>
          </ac:spMkLst>
        </pc:spChg>
        <pc:spChg chg="mod">
          <ac:chgData name="lakshmikanth" userId="34ec4a14-2b32-4e23-8e6c-bf79444b9b1f" providerId="ADAL" clId="{CA3833A1-B536-4DED-8D05-23A5C7B24F46}" dt="2022-03-17T08:20:58.261" v="11" actId="1076"/>
          <ac:spMkLst>
            <pc:docMk/>
            <pc:sldMk cId="2285015065" sldId="1203"/>
            <ac:spMk id="17" creationId="{EDDF5602-08D2-43CF-ADB4-60E7229AED47}"/>
          </ac:spMkLst>
        </pc:spChg>
        <pc:spChg chg="mod">
          <ac:chgData name="lakshmikanth" userId="34ec4a14-2b32-4e23-8e6c-bf79444b9b1f" providerId="ADAL" clId="{CA3833A1-B536-4DED-8D05-23A5C7B24F46}" dt="2022-03-17T08:20:58.261" v="11" actId="1076"/>
          <ac:spMkLst>
            <pc:docMk/>
            <pc:sldMk cId="2285015065" sldId="1203"/>
            <ac:spMk id="18" creationId="{99EB45CB-29DE-4526-B41B-CB247C6AF1F1}"/>
          </ac:spMkLst>
        </pc:spChg>
      </pc:sldChg>
      <pc:sldMasterChg chg="del delSldLayout">
        <pc:chgData name="lakshmikanth" userId="34ec4a14-2b32-4e23-8e6c-bf79444b9b1f" providerId="ADAL" clId="{CA3833A1-B536-4DED-8D05-23A5C7B24F46}" dt="2022-03-17T08:20:29.074" v="5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CA3833A1-B536-4DED-8D05-23A5C7B24F46}" dt="2022-03-17T08:20:29.068" v="0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CA3833A1-B536-4DED-8D05-23A5C7B24F46}" dt="2022-03-17T08:20:29.069" v="1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CA3833A1-B536-4DED-8D05-23A5C7B24F46}" dt="2022-03-17T08:20:29.071" v="2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CA3833A1-B536-4DED-8D05-23A5C7B24F46}" dt="2022-03-17T08:20:29.072" v="3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CA3833A1-B536-4DED-8D05-23A5C7B24F46}" dt="2022-03-17T08:20:29.073" v="4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CA3833A1-B536-4DED-8D05-23A5C7B24F46}" dt="2022-03-17T08:20:36.763" v="8" actId="2696"/>
        <pc:sldMasterMkLst>
          <pc:docMk/>
          <pc:sldMasterMk cId="575427070" sldId="2147483684"/>
        </pc:sldMasterMkLst>
        <pc:sldLayoutChg chg="del">
          <pc:chgData name="lakshmikanth" userId="34ec4a14-2b32-4e23-8e6c-bf79444b9b1f" providerId="ADAL" clId="{CA3833A1-B536-4DED-8D05-23A5C7B24F46}" dt="2022-03-17T08:20:36.763" v="8" actId="2696"/>
          <pc:sldLayoutMkLst>
            <pc:docMk/>
            <pc:sldMasterMk cId="575427070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CA3833A1-B536-4DED-8D05-23A5C7B24F46}" dt="2022-03-17T08:20:35.613" v="6" actId="2696"/>
          <pc:sldLayoutMkLst>
            <pc:docMk/>
            <pc:sldMasterMk cId="575427070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CA3833A1-B536-4DED-8D05-23A5C7B24F46}" dt="2022-03-17T08:20:36.216" v="7" actId="2696"/>
          <pc:sldLayoutMkLst>
            <pc:docMk/>
            <pc:sldMasterMk cId="575427070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40930566-7397-4E7F-8DD3-66060B685F65}"/>
    <pc:docChg chg="custSel modSld">
      <pc:chgData name="subramani@eidesign.net" userId="bf009f75-d47a-408b-a678-4666a6eafc4c" providerId="ADAL" clId="{40930566-7397-4E7F-8DD3-66060B685F65}" dt="2022-03-17T13:06:02.477" v="8" actId="478"/>
      <pc:docMkLst>
        <pc:docMk/>
      </pc:docMkLst>
      <pc:sldChg chg="addSp delSp modSp mod">
        <pc:chgData name="subramani@eidesign.net" userId="bf009f75-d47a-408b-a678-4666a6eafc4c" providerId="ADAL" clId="{40930566-7397-4E7F-8DD3-66060B685F65}" dt="2022-03-17T13:05:24.167" v="7" actId="552"/>
        <pc:sldMkLst>
          <pc:docMk/>
          <pc:sldMk cId="2508173990" sldId="1202"/>
        </pc:sldMkLst>
        <pc:spChg chg="mod">
          <ac:chgData name="subramani@eidesign.net" userId="bf009f75-d47a-408b-a678-4666a6eafc4c" providerId="ADAL" clId="{40930566-7397-4E7F-8DD3-66060B685F65}" dt="2022-03-17T13:05:24.167" v="7" actId="552"/>
          <ac:spMkLst>
            <pc:docMk/>
            <pc:sldMk cId="2508173990" sldId="1202"/>
            <ac:spMk id="45" creationId="{1B5E5EA5-0978-485D-A495-D46600CA80BA}"/>
          </ac:spMkLst>
        </pc:spChg>
        <pc:grpChg chg="mod">
          <ac:chgData name="subramani@eidesign.net" userId="bf009f75-d47a-408b-a678-4666a6eafc4c" providerId="ADAL" clId="{40930566-7397-4E7F-8DD3-66060B685F65}" dt="2022-03-17T13:05:24.167" v="7" actId="552"/>
          <ac:grpSpMkLst>
            <pc:docMk/>
            <pc:sldMk cId="2508173990" sldId="1202"/>
            <ac:grpSpMk id="33" creationId="{AAFCFA0D-5873-4511-812F-D76BD2816F66}"/>
          </ac:grpSpMkLst>
        </pc:grpChg>
        <pc:grpChg chg="mod">
          <ac:chgData name="subramani@eidesign.net" userId="bf009f75-d47a-408b-a678-4666a6eafc4c" providerId="ADAL" clId="{40930566-7397-4E7F-8DD3-66060B685F65}" dt="2022-03-17T13:05:24.167" v="7" actId="552"/>
          <ac:grpSpMkLst>
            <pc:docMk/>
            <pc:sldMk cId="2508173990" sldId="1202"/>
            <ac:grpSpMk id="36" creationId="{76CDF186-4736-4AC8-8BF8-BF671949A4DC}"/>
          </ac:grpSpMkLst>
        </pc:grpChg>
        <pc:grpChg chg="mod">
          <ac:chgData name="subramani@eidesign.net" userId="bf009f75-d47a-408b-a678-4666a6eafc4c" providerId="ADAL" clId="{40930566-7397-4E7F-8DD3-66060B685F65}" dt="2022-03-17T13:05:24.167" v="7" actId="552"/>
          <ac:grpSpMkLst>
            <pc:docMk/>
            <pc:sldMk cId="2508173990" sldId="1202"/>
            <ac:grpSpMk id="39" creationId="{69980A7E-E33E-4E7C-87BD-B2313086DD85}"/>
          </ac:grpSpMkLst>
        </pc:grpChg>
        <pc:grpChg chg="mod">
          <ac:chgData name="subramani@eidesign.net" userId="bf009f75-d47a-408b-a678-4666a6eafc4c" providerId="ADAL" clId="{40930566-7397-4E7F-8DD3-66060B685F65}" dt="2022-03-17T13:05:24.167" v="7" actId="552"/>
          <ac:grpSpMkLst>
            <pc:docMk/>
            <pc:sldMk cId="2508173990" sldId="1202"/>
            <ac:grpSpMk id="42" creationId="{C18E2C97-5798-4F62-A68A-7CEF7C7C7154}"/>
          </ac:grpSpMkLst>
        </pc:grpChg>
        <pc:picChg chg="del">
          <ac:chgData name="subramani@eidesign.net" userId="bf009f75-d47a-408b-a678-4666a6eafc4c" providerId="ADAL" clId="{40930566-7397-4E7F-8DD3-66060B685F65}" dt="2022-03-17T13:04:19.460" v="0" actId="478"/>
          <ac:picMkLst>
            <pc:docMk/>
            <pc:sldMk cId="2508173990" sldId="1202"/>
            <ac:picMk id="27" creationId="{5E519A95-78AF-4B27-81D4-46DB71D9377E}"/>
          </ac:picMkLst>
        </pc:picChg>
        <pc:picChg chg="add del mod">
          <ac:chgData name="subramani@eidesign.net" userId="bf009f75-d47a-408b-a678-4666a6eafc4c" providerId="ADAL" clId="{40930566-7397-4E7F-8DD3-66060B685F65}" dt="2022-03-17T13:04:23.046" v="2" actId="478"/>
          <ac:picMkLst>
            <pc:docMk/>
            <pc:sldMk cId="2508173990" sldId="1202"/>
            <ac:picMk id="31" creationId="{1FDECFAD-011E-47BE-91CD-F5CB288D3BA5}"/>
          </ac:picMkLst>
        </pc:picChg>
        <pc:picChg chg="add mod modCrop">
          <ac:chgData name="subramani@eidesign.net" userId="bf009f75-d47a-408b-a678-4666a6eafc4c" providerId="ADAL" clId="{40930566-7397-4E7F-8DD3-66060B685F65}" dt="2022-03-17T13:04:43.617" v="6" actId="1036"/>
          <ac:picMkLst>
            <pc:docMk/>
            <pc:sldMk cId="2508173990" sldId="1202"/>
            <ac:picMk id="32" creationId="{1769354C-69D3-4036-B1E7-B974D5D270F3}"/>
          </ac:picMkLst>
        </pc:picChg>
      </pc:sldChg>
      <pc:sldChg chg="delSp mod">
        <pc:chgData name="subramani@eidesign.net" userId="bf009f75-d47a-408b-a678-4666a6eafc4c" providerId="ADAL" clId="{40930566-7397-4E7F-8DD3-66060B685F65}" dt="2022-03-17T13:06:02.477" v="8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40930566-7397-4E7F-8DD3-66060B685F65}" dt="2022-03-17T13:06:02.477" v="8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40930566-7397-4E7F-8DD3-66060B685F65}" dt="2022-03-17T13:06:02.477" v="8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233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57542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svg"/><Relationship Id="rId7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4.svg"/><Relationship Id="rId5" Type="http://schemas.openxmlformats.org/officeDocument/2006/relationships/image" Target="../media/image12.sv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svg"/><Relationship Id="rId7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4.svg"/><Relationship Id="rId5" Type="http://schemas.openxmlformats.org/officeDocument/2006/relationships/image" Target="../media/image12.sv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svg"/><Relationship Id="rId7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4.svg"/><Relationship Id="rId5" Type="http://schemas.openxmlformats.org/officeDocument/2006/relationships/image" Target="../media/image12.sv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A5A9110-2E78-43AB-B725-EB47569787C3}"/>
              </a:ext>
            </a:extLst>
          </p:cNvPr>
          <p:cNvSpPr/>
          <p:nvPr/>
        </p:nvSpPr>
        <p:spPr>
          <a:xfrm>
            <a:off x="4426715" y="-1"/>
            <a:ext cx="1746414" cy="6119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144000" tIns="144000" rIns="288000" bIns="144000" rtlCol="0" anchor="t" anchorCtr="0">
            <a:spAutoFit/>
          </a:bodyPr>
          <a:lstStyle/>
          <a:p>
            <a:pPr algn="ctr"/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G03-M-Accordion-003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1B89AE0-3A9D-433C-97B5-E95CC737831B}"/>
              </a:ext>
            </a:extLst>
          </p:cNvPr>
          <p:cNvSpPr/>
          <p:nvPr/>
        </p:nvSpPr>
        <p:spPr>
          <a:xfrm>
            <a:off x="342532" y="1321614"/>
            <a:ext cx="3752922" cy="270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Here are some important considerations.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2E2BA92-87DB-4D1A-84FF-DF9806ED34BB}"/>
              </a:ext>
            </a:extLst>
          </p:cNvPr>
          <p:cNvGrpSpPr/>
          <p:nvPr/>
        </p:nvGrpSpPr>
        <p:grpSpPr>
          <a:xfrm>
            <a:off x="376700" y="1729685"/>
            <a:ext cx="3869742" cy="584775"/>
            <a:chOff x="612466" y="2228467"/>
            <a:chExt cx="3640326" cy="550103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9B545E0-62D5-4A06-A4C5-9DDBE6D34AE6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tile to go through the considerations.</a:t>
              </a:r>
              <a:endParaRPr lang="en-IN" sz="1600" b="1" dirty="0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0EB1339-FBD4-462F-9DB4-AFF803D6F48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8" name="Graphic 47" descr="Direction">
                <a:extLst>
                  <a:ext uri="{FF2B5EF4-FFF2-40B4-BE49-F238E27FC236}">
                    <a16:creationId xmlns:a16="http://schemas.microsoft.com/office/drawing/2014/main" id="{46945A89-8D75-461E-8DC4-2BFC435EC6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78D5CCF2-3F60-4308-833B-9C299716187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9BD20DC6-307D-432A-8FF7-A5B60BE8E049}"/>
              </a:ext>
            </a:extLst>
          </p:cNvPr>
          <p:cNvSpPr/>
          <p:nvPr/>
        </p:nvSpPr>
        <p:spPr>
          <a:xfrm>
            <a:off x="342532" y="785412"/>
            <a:ext cx="4384025" cy="4642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People and Systems in Perfect Harmony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B1CB47F-072F-45FD-AE12-D191486F760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D183FBB-6BEF-0E67-45C8-EC83465DE75B}"/>
              </a:ext>
            </a:extLst>
          </p:cNvPr>
          <p:cNvSpPr/>
          <p:nvPr/>
        </p:nvSpPr>
        <p:spPr>
          <a:xfrm>
            <a:off x="6169824" y="-1"/>
            <a:ext cx="1746414" cy="61198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144000" tIns="144000" rIns="288000" bIns="144000" rtlCol="0" anchor="t" anchorCtr="0">
            <a:spAutoFit/>
          </a:bodyPr>
          <a:lstStyle/>
          <a:p>
            <a:pPr algn="ctr"/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ED777A-903F-2033-FBD4-6872EDCCEC6D}"/>
              </a:ext>
            </a:extLst>
          </p:cNvPr>
          <p:cNvSpPr/>
          <p:nvPr/>
        </p:nvSpPr>
        <p:spPr>
          <a:xfrm>
            <a:off x="7926380" y="-1"/>
            <a:ext cx="1746414" cy="6119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144000" tIns="144000" rIns="288000" bIns="144000" rtlCol="0" anchor="t" anchorCtr="0">
            <a:spAutoFit/>
          </a:bodyPr>
          <a:lstStyle/>
          <a:p>
            <a:pPr algn="ctr"/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4" name="Graphic 3" descr="Female Profile outline">
            <a:extLst>
              <a:ext uri="{FF2B5EF4-FFF2-40B4-BE49-F238E27FC236}">
                <a16:creationId xmlns:a16="http://schemas.microsoft.com/office/drawing/2014/main" id="{5C530ED4-0E16-C3A1-AC78-FB1E7C70F9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2608573"/>
            <a:ext cx="4094403" cy="409440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1241D84-C23D-E251-77F5-2C35D194C4DC}"/>
              </a:ext>
            </a:extLst>
          </p:cNvPr>
          <p:cNvSpPr/>
          <p:nvPr/>
        </p:nvSpPr>
        <p:spPr>
          <a:xfrm>
            <a:off x="4648376" y="1249160"/>
            <a:ext cx="1262994" cy="12629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Internet outline">
            <a:extLst>
              <a:ext uri="{FF2B5EF4-FFF2-40B4-BE49-F238E27FC236}">
                <a16:creationId xmlns:a16="http://schemas.microsoft.com/office/drawing/2014/main" id="{4ED077C9-5E14-5894-3C23-456860B4F8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16693" y="1419713"/>
            <a:ext cx="914400" cy="914400"/>
          </a:xfrm>
          <a:prstGeom prst="rect">
            <a:avLst/>
          </a:prstGeom>
        </p:spPr>
      </p:pic>
      <p:sp>
        <p:nvSpPr>
          <p:cNvPr id="25" name="Oval 24">
            <a:extLst>
              <a:ext uri="{FF2B5EF4-FFF2-40B4-BE49-F238E27FC236}">
                <a16:creationId xmlns:a16="http://schemas.microsoft.com/office/drawing/2014/main" id="{772AA4CD-42D7-D10C-7AD5-E0F141EFA0C9}"/>
              </a:ext>
            </a:extLst>
          </p:cNvPr>
          <p:cNvSpPr/>
          <p:nvPr/>
        </p:nvSpPr>
        <p:spPr>
          <a:xfrm>
            <a:off x="6431583" y="1249160"/>
            <a:ext cx="1262994" cy="12629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6" name="Graphic 25" descr="Barn outline">
            <a:extLst>
              <a:ext uri="{FF2B5EF4-FFF2-40B4-BE49-F238E27FC236}">
                <a16:creationId xmlns:a16="http://schemas.microsoft.com/office/drawing/2014/main" id="{B56ADFE9-8278-A779-402C-4AFFA5CE34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6720923" y="1513842"/>
            <a:ext cx="691475" cy="691475"/>
          </a:xfrm>
          <a:prstGeom prst="rect">
            <a:avLst/>
          </a:prstGeom>
        </p:spPr>
      </p:pic>
      <p:sp>
        <p:nvSpPr>
          <p:cNvPr id="34" name="Oval 33">
            <a:extLst>
              <a:ext uri="{FF2B5EF4-FFF2-40B4-BE49-F238E27FC236}">
                <a16:creationId xmlns:a16="http://schemas.microsoft.com/office/drawing/2014/main" id="{62A70F59-96D9-BF0D-D974-15930378187E}"/>
              </a:ext>
            </a:extLst>
          </p:cNvPr>
          <p:cNvSpPr/>
          <p:nvPr/>
        </p:nvSpPr>
        <p:spPr>
          <a:xfrm>
            <a:off x="8174692" y="1249692"/>
            <a:ext cx="1262994" cy="12629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5" name="Graphic 34" descr="Artificial Intelligence outline">
            <a:extLst>
              <a:ext uri="{FF2B5EF4-FFF2-40B4-BE49-F238E27FC236}">
                <a16:creationId xmlns:a16="http://schemas.microsoft.com/office/drawing/2014/main" id="{341C006C-5C2D-B0D9-E8CA-5D8134BF25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8498541" y="1496998"/>
            <a:ext cx="758868" cy="7588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20496E8D-31B8-5D82-52F9-C3C63AA6FB6F}"/>
              </a:ext>
            </a:extLst>
          </p:cNvPr>
          <p:cNvSpPr/>
          <p:nvPr/>
        </p:nvSpPr>
        <p:spPr>
          <a:xfrm>
            <a:off x="4571982" y="2856106"/>
            <a:ext cx="1409465" cy="643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Technology Lifecycle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72BD572-F88D-4144-1982-FF952107317A}"/>
              </a:ext>
            </a:extLst>
          </p:cNvPr>
          <p:cNvSpPr/>
          <p:nvPr/>
        </p:nvSpPr>
        <p:spPr>
          <a:xfrm>
            <a:off x="6338298" y="2856106"/>
            <a:ext cx="1409465" cy="643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Where Are You Right Now?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1735DE3-E52C-0E8B-5997-ABB6F0D8C4D8}"/>
              </a:ext>
            </a:extLst>
          </p:cNvPr>
          <p:cNvSpPr/>
          <p:nvPr/>
        </p:nvSpPr>
        <p:spPr>
          <a:xfrm>
            <a:off x="8110184" y="2856105"/>
            <a:ext cx="1409465" cy="7510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Where Do You Want to Be Tomorrow?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7B7CDE9-D9D4-22C5-58AC-892B9F7F0334}"/>
              </a:ext>
            </a:extLst>
          </p:cNvPr>
          <p:cNvGrpSpPr/>
          <p:nvPr/>
        </p:nvGrpSpPr>
        <p:grpSpPr>
          <a:xfrm>
            <a:off x="6539457" y="5023053"/>
            <a:ext cx="1082717" cy="463748"/>
            <a:chOff x="4742505" y="4870653"/>
            <a:chExt cx="1082717" cy="463748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B24DDB8-0B73-5B9B-D6FE-E9F1D20EC7D3}"/>
                </a:ext>
              </a:extLst>
            </p:cNvPr>
            <p:cNvSpPr/>
            <p:nvPr/>
          </p:nvSpPr>
          <p:spPr>
            <a:xfrm>
              <a:off x="4742505" y="4870653"/>
              <a:ext cx="1082717" cy="46374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5D0FAB7B-3CB7-9FEA-582D-7EDD9F8CD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136236" y="4982728"/>
              <a:ext cx="247650" cy="247650"/>
            </a:xfrm>
            <a:prstGeom prst="rect">
              <a:avLst/>
            </a:prstGeom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ED784B2-5969-452E-9BA4-C923880E4C83}"/>
              </a:ext>
            </a:extLst>
          </p:cNvPr>
          <p:cNvGrpSpPr/>
          <p:nvPr/>
        </p:nvGrpSpPr>
        <p:grpSpPr>
          <a:xfrm>
            <a:off x="4752847" y="5042135"/>
            <a:ext cx="1082717" cy="463748"/>
            <a:chOff x="4742505" y="4870653"/>
            <a:chExt cx="1082717" cy="463748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B1245A6C-1609-6969-960B-D81DF9200C95}"/>
                </a:ext>
              </a:extLst>
            </p:cNvPr>
            <p:cNvSpPr/>
            <p:nvPr/>
          </p:nvSpPr>
          <p:spPr>
            <a:xfrm>
              <a:off x="4742505" y="4870653"/>
              <a:ext cx="1082717" cy="46374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BD418309-D851-ABD6-9607-F497B7E27B7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136236" y="4982728"/>
              <a:ext cx="247650" cy="24765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C6066C8-4C0B-3767-F578-0DDF5DE27632}"/>
              </a:ext>
            </a:extLst>
          </p:cNvPr>
          <p:cNvGrpSpPr/>
          <p:nvPr/>
        </p:nvGrpSpPr>
        <p:grpSpPr>
          <a:xfrm>
            <a:off x="8279024" y="5001489"/>
            <a:ext cx="1082717" cy="463748"/>
            <a:chOff x="4742505" y="4870653"/>
            <a:chExt cx="1082717" cy="463748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2C9B896E-1228-21EA-00F9-B49E8185B8C4}"/>
                </a:ext>
              </a:extLst>
            </p:cNvPr>
            <p:cNvSpPr/>
            <p:nvPr/>
          </p:nvSpPr>
          <p:spPr>
            <a:xfrm>
              <a:off x="4742505" y="4870653"/>
              <a:ext cx="1082717" cy="46374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B76E4AC0-CF3B-A428-7F20-5FFAF5D320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136236" y="4982728"/>
              <a:ext cx="247650" cy="2476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6B95B3B-3E62-25EE-62CB-74D18285F776}"/>
              </a:ext>
            </a:extLst>
          </p:cNvPr>
          <p:cNvGrpSpPr/>
          <p:nvPr/>
        </p:nvGrpSpPr>
        <p:grpSpPr>
          <a:xfrm>
            <a:off x="6169824" y="-1"/>
            <a:ext cx="1746414" cy="6119813"/>
            <a:chOff x="6169824" y="-1"/>
            <a:chExt cx="1746414" cy="61198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D183FBB-6BEF-0E67-45C8-EC83465DE75B}"/>
                </a:ext>
              </a:extLst>
            </p:cNvPr>
            <p:cNvSpPr/>
            <p:nvPr/>
          </p:nvSpPr>
          <p:spPr>
            <a:xfrm>
              <a:off x="6169824" y="-1"/>
              <a:ext cx="1746414" cy="61198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144000" tIns="144000" rIns="288000" bIns="144000" rtlCol="0" anchor="t" anchorCtr="0">
              <a:spAutoFit/>
            </a:bodyPr>
            <a:lstStyle/>
            <a:p>
              <a:pPr algn="ctr"/>
              <a:endParaRPr lang="en-IN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72AA4CD-42D7-D10C-7AD5-E0F141EFA0C9}"/>
                </a:ext>
              </a:extLst>
            </p:cNvPr>
            <p:cNvSpPr/>
            <p:nvPr/>
          </p:nvSpPr>
          <p:spPr>
            <a:xfrm>
              <a:off x="6431583" y="1249160"/>
              <a:ext cx="1262994" cy="12629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26" name="Graphic 25" descr="Barn outline">
              <a:extLst>
                <a:ext uri="{FF2B5EF4-FFF2-40B4-BE49-F238E27FC236}">
                  <a16:creationId xmlns:a16="http://schemas.microsoft.com/office/drawing/2014/main" id="{B56ADFE9-8278-A779-402C-4AFFA5CE34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6720923" y="1513842"/>
              <a:ext cx="691475" cy="691475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72BD572-F88D-4144-1982-FF952107317A}"/>
                </a:ext>
              </a:extLst>
            </p:cNvPr>
            <p:cNvSpPr/>
            <p:nvPr/>
          </p:nvSpPr>
          <p:spPr>
            <a:xfrm>
              <a:off x="6338298" y="2856106"/>
              <a:ext cx="1409465" cy="6439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Where Are You Right Now?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7B7CDE9-D9D4-22C5-58AC-892B9F7F0334}"/>
                </a:ext>
              </a:extLst>
            </p:cNvPr>
            <p:cNvGrpSpPr/>
            <p:nvPr/>
          </p:nvGrpSpPr>
          <p:grpSpPr>
            <a:xfrm>
              <a:off x="6539457" y="5023053"/>
              <a:ext cx="1082717" cy="463748"/>
              <a:chOff x="4742505" y="4870653"/>
              <a:chExt cx="1082717" cy="463748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4B24DDB8-0B73-5B9B-D6FE-E9F1D20EC7D3}"/>
                  </a:ext>
                </a:extLst>
              </p:cNvPr>
              <p:cNvSpPr/>
              <p:nvPr/>
            </p:nvSpPr>
            <p:spPr>
              <a:xfrm>
                <a:off x="4742505" y="4870653"/>
                <a:ext cx="1082717" cy="46374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0" name="Graphic 9">
                <a:extLst>
                  <a:ext uri="{FF2B5EF4-FFF2-40B4-BE49-F238E27FC236}">
                    <a16:creationId xmlns:a16="http://schemas.microsoft.com/office/drawing/2014/main" id="{5D0FAB7B-3CB7-9FEA-582D-7EDD9F8CDC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236" y="4982728"/>
                <a:ext cx="247650" cy="247650"/>
              </a:xfrm>
              <a:prstGeom prst="rect">
                <a:avLst/>
              </a:prstGeom>
            </p:spPr>
          </p:pic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4AF1A51-5E0C-6E51-B2FB-DAE6CD28CE83}"/>
              </a:ext>
            </a:extLst>
          </p:cNvPr>
          <p:cNvGrpSpPr/>
          <p:nvPr/>
        </p:nvGrpSpPr>
        <p:grpSpPr>
          <a:xfrm>
            <a:off x="2630" y="-1"/>
            <a:ext cx="1746414" cy="6119813"/>
            <a:chOff x="4426715" y="-1"/>
            <a:chExt cx="1746414" cy="611981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A5A9110-2E78-43AB-B725-EB47569787C3}"/>
                </a:ext>
              </a:extLst>
            </p:cNvPr>
            <p:cNvSpPr/>
            <p:nvPr/>
          </p:nvSpPr>
          <p:spPr>
            <a:xfrm>
              <a:off x="4426715" y="-1"/>
              <a:ext cx="1746414" cy="61198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144000" tIns="144000" rIns="288000" bIns="144000" rtlCol="0" anchor="t" anchorCtr="0">
              <a:spAutoFit/>
            </a:bodyPr>
            <a:lstStyle/>
            <a:p>
              <a:pPr algn="ctr"/>
              <a:endParaRPr lang="en-IN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1241D84-C23D-E251-77F5-2C35D194C4DC}"/>
                </a:ext>
              </a:extLst>
            </p:cNvPr>
            <p:cNvSpPr/>
            <p:nvPr/>
          </p:nvSpPr>
          <p:spPr>
            <a:xfrm>
              <a:off x="4648376" y="1249160"/>
              <a:ext cx="1262994" cy="12629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7" name="Graphic 6" descr="Internet outline">
              <a:extLst>
                <a:ext uri="{FF2B5EF4-FFF2-40B4-BE49-F238E27FC236}">
                  <a16:creationId xmlns:a16="http://schemas.microsoft.com/office/drawing/2014/main" id="{4ED077C9-5E14-5894-3C23-456860B4F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16693" y="1419713"/>
              <a:ext cx="914400" cy="914400"/>
            </a:xfrm>
            <a:prstGeom prst="rect">
              <a:avLst/>
            </a:prstGeom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496E8D-31B8-5D82-52F9-C3C63AA6FB6F}"/>
                </a:ext>
              </a:extLst>
            </p:cNvPr>
            <p:cNvSpPr/>
            <p:nvPr/>
          </p:nvSpPr>
          <p:spPr>
            <a:xfrm>
              <a:off x="4571982" y="2856106"/>
              <a:ext cx="1409465" cy="6439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Technology Lifecycle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4ED784B2-5969-452E-9BA4-C923880E4C83}"/>
                </a:ext>
              </a:extLst>
            </p:cNvPr>
            <p:cNvGrpSpPr/>
            <p:nvPr/>
          </p:nvGrpSpPr>
          <p:grpSpPr>
            <a:xfrm>
              <a:off x="4752847" y="5042135"/>
              <a:ext cx="1082717" cy="463748"/>
              <a:chOff x="4742505" y="4870653"/>
              <a:chExt cx="1082717" cy="463748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B1245A6C-1609-6969-960B-D81DF9200C95}"/>
                  </a:ext>
                </a:extLst>
              </p:cNvPr>
              <p:cNvSpPr/>
              <p:nvPr/>
            </p:nvSpPr>
            <p:spPr>
              <a:xfrm>
                <a:off x="4742505" y="4870653"/>
                <a:ext cx="1082717" cy="46374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41" name="Graphic 40">
                <a:extLst>
                  <a:ext uri="{FF2B5EF4-FFF2-40B4-BE49-F238E27FC236}">
                    <a16:creationId xmlns:a16="http://schemas.microsoft.com/office/drawing/2014/main" id="{BD418309-D851-ABD6-9607-F497B7E27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236" y="4982728"/>
                <a:ext cx="247650" cy="247650"/>
              </a:xfrm>
              <a:prstGeom prst="rect">
                <a:avLst/>
              </a:prstGeom>
            </p:spPr>
          </p:pic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9824E50-0FA8-0D20-F7FC-C6FA77333F50}"/>
              </a:ext>
            </a:extLst>
          </p:cNvPr>
          <p:cNvGrpSpPr/>
          <p:nvPr/>
        </p:nvGrpSpPr>
        <p:grpSpPr>
          <a:xfrm>
            <a:off x="7926380" y="-1"/>
            <a:ext cx="1746414" cy="6119813"/>
            <a:chOff x="7926380" y="-1"/>
            <a:chExt cx="1746414" cy="611981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5ED777A-903F-2033-FBD4-6872EDCCEC6D}"/>
                </a:ext>
              </a:extLst>
            </p:cNvPr>
            <p:cNvSpPr/>
            <p:nvPr/>
          </p:nvSpPr>
          <p:spPr>
            <a:xfrm>
              <a:off x="7926380" y="-1"/>
              <a:ext cx="1746414" cy="61198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144000" tIns="144000" rIns="288000" bIns="144000" rtlCol="0" anchor="t" anchorCtr="0">
              <a:spAutoFit/>
            </a:bodyPr>
            <a:lstStyle/>
            <a:p>
              <a:pPr algn="ctr"/>
              <a:endParaRPr lang="en-IN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2A70F59-96D9-BF0D-D974-15930378187E}"/>
                </a:ext>
              </a:extLst>
            </p:cNvPr>
            <p:cNvSpPr/>
            <p:nvPr/>
          </p:nvSpPr>
          <p:spPr>
            <a:xfrm>
              <a:off x="8174692" y="1249692"/>
              <a:ext cx="1262994" cy="12629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35" name="Graphic 34" descr="Artificial Intelligence outline">
              <a:extLst>
                <a:ext uri="{FF2B5EF4-FFF2-40B4-BE49-F238E27FC236}">
                  <a16:creationId xmlns:a16="http://schemas.microsoft.com/office/drawing/2014/main" id="{341C006C-5C2D-B0D9-E8CA-5D8134BF25F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8498541" y="1496998"/>
              <a:ext cx="758868" cy="758868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1735DE3-E52C-0E8B-5997-ABB6F0D8C4D8}"/>
                </a:ext>
              </a:extLst>
            </p:cNvPr>
            <p:cNvSpPr/>
            <p:nvPr/>
          </p:nvSpPr>
          <p:spPr>
            <a:xfrm>
              <a:off x="8110184" y="2856105"/>
              <a:ext cx="1409465" cy="7510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Where Do You Want to Be Tomorrow?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C6066C8-4C0B-3767-F578-0DDF5DE27632}"/>
                </a:ext>
              </a:extLst>
            </p:cNvPr>
            <p:cNvGrpSpPr/>
            <p:nvPr/>
          </p:nvGrpSpPr>
          <p:grpSpPr>
            <a:xfrm>
              <a:off x="8279024" y="5001489"/>
              <a:ext cx="1082717" cy="463748"/>
              <a:chOff x="4742505" y="4870653"/>
              <a:chExt cx="1082717" cy="463748"/>
            </a:xfrm>
          </p:grpSpPr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2C9B896E-1228-21EA-00F9-B49E8185B8C4}"/>
                  </a:ext>
                </a:extLst>
              </p:cNvPr>
              <p:cNvSpPr/>
              <p:nvPr/>
            </p:nvSpPr>
            <p:spPr>
              <a:xfrm>
                <a:off x="4742505" y="4870653"/>
                <a:ext cx="1082717" cy="46374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44" name="Graphic 43">
                <a:extLst>
                  <a:ext uri="{FF2B5EF4-FFF2-40B4-BE49-F238E27FC236}">
                    <a16:creationId xmlns:a16="http://schemas.microsoft.com/office/drawing/2014/main" id="{B76E4AC0-CF3B-A428-7F20-5FFAF5D320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236" y="4982728"/>
                <a:ext cx="247650" cy="247650"/>
              </a:xfrm>
              <a:prstGeom prst="rect">
                <a:avLst/>
              </a:prstGeom>
            </p:spPr>
          </p:pic>
        </p:grp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4FF64DC3-4A61-9110-0018-06044CEC3BBF}"/>
              </a:ext>
            </a:extLst>
          </p:cNvPr>
          <p:cNvSpPr/>
          <p:nvPr/>
        </p:nvSpPr>
        <p:spPr>
          <a:xfrm>
            <a:off x="1754003" y="753032"/>
            <a:ext cx="4430848" cy="19094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7" name="Graphic 16" descr="Image outline">
            <a:extLst>
              <a:ext uri="{FF2B5EF4-FFF2-40B4-BE49-F238E27FC236}">
                <a16:creationId xmlns:a16="http://schemas.microsoft.com/office/drawing/2014/main" id="{EA483B42-B75E-7C40-797A-F53702DF1C4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09145" y="753031"/>
            <a:ext cx="1900577" cy="1900577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29F6B00E-3EA1-1639-62A9-550240376455}"/>
              </a:ext>
            </a:extLst>
          </p:cNvPr>
          <p:cNvSpPr/>
          <p:nvPr/>
        </p:nvSpPr>
        <p:spPr>
          <a:xfrm>
            <a:off x="2227436" y="3087144"/>
            <a:ext cx="3629864" cy="3027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Understanding where you are in the cycle will help you see clearly which technologies will help deliver against the plan, and the beneﬁts that they can bring to your </a:t>
            </a:r>
            <a:r>
              <a:rPr lang="en-US" sz="1600" dirty="0" err="1">
                <a:solidFill>
                  <a:schemeClr val="tx1"/>
                </a:solidFill>
              </a:rPr>
              <a:t>organisation</a:t>
            </a:r>
            <a:r>
              <a:rPr lang="en-US" sz="1600" dirty="0">
                <a:solidFill>
                  <a:schemeClr val="tx1"/>
                </a:solidFill>
              </a:rPr>
              <a:t>. 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There are lots of moving parts. To be successful, you need to see the bigger picture, of how new technology and people, processes and systems interact.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CBF10F17-6A94-D81F-28FC-4E8023905634}"/>
              </a:ext>
            </a:extLst>
          </p:cNvPr>
          <p:cNvSpPr/>
          <p:nvPr/>
        </p:nvSpPr>
        <p:spPr>
          <a:xfrm rot="5400000">
            <a:off x="1581311" y="3477302"/>
            <a:ext cx="577148" cy="497541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95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6B95B3B-3E62-25EE-62CB-74D18285F776}"/>
              </a:ext>
            </a:extLst>
          </p:cNvPr>
          <p:cNvGrpSpPr/>
          <p:nvPr/>
        </p:nvGrpSpPr>
        <p:grpSpPr>
          <a:xfrm>
            <a:off x="1745745" y="-1"/>
            <a:ext cx="1746414" cy="6119813"/>
            <a:chOff x="6169824" y="-1"/>
            <a:chExt cx="1746414" cy="61198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D183FBB-6BEF-0E67-45C8-EC83465DE75B}"/>
                </a:ext>
              </a:extLst>
            </p:cNvPr>
            <p:cNvSpPr/>
            <p:nvPr/>
          </p:nvSpPr>
          <p:spPr>
            <a:xfrm>
              <a:off x="6169824" y="-1"/>
              <a:ext cx="1746414" cy="61198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144000" tIns="144000" rIns="288000" bIns="144000" rtlCol="0" anchor="t" anchorCtr="0">
              <a:spAutoFit/>
            </a:bodyPr>
            <a:lstStyle/>
            <a:p>
              <a:pPr algn="ctr"/>
              <a:endParaRPr lang="en-IN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72AA4CD-42D7-D10C-7AD5-E0F141EFA0C9}"/>
                </a:ext>
              </a:extLst>
            </p:cNvPr>
            <p:cNvSpPr/>
            <p:nvPr/>
          </p:nvSpPr>
          <p:spPr>
            <a:xfrm>
              <a:off x="6431583" y="1249160"/>
              <a:ext cx="1262994" cy="12629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26" name="Graphic 25" descr="Barn outline">
              <a:extLst>
                <a:ext uri="{FF2B5EF4-FFF2-40B4-BE49-F238E27FC236}">
                  <a16:creationId xmlns:a16="http://schemas.microsoft.com/office/drawing/2014/main" id="{B56ADFE9-8278-A779-402C-4AFFA5CE34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6720923" y="1513842"/>
              <a:ext cx="691475" cy="691475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72BD572-F88D-4144-1982-FF952107317A}"/>
                </a:ext>
              </a:extLst>
            </p:cNvPr>
            <p:cNvSpPr/>
            <p:nvPr/>
          </p:nvSpPr>
          <p:spPr>
            <a:xfrm>
              <a:off x="6338298" y="2856106"/>
              <a:ext cx="1409465" cy="6439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Where Are You Right Now?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7B7CDE9-D9D4-22C5-58AC-892B9F7F0334}"/>
                </a:ext>
              </a:extLst>
            </p:cNvPr>
            <p:cNvGrpSpPr/>
            <p:nvPr/>
          </p:nvGrpSpPr>
          <p:grpSpPr>
            <a:xfrm>
              <a:off x="6539457" y="5023053"/>
              <a:ext cx="1082717" cy="463748"/>
              <a:chOff x="4742505" y="4870653"/>
              <a:chExt cx="1082717" cy="463748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4B24DDB8-0B73-5B9B-D6FE-E9F1D20EC7D3}"/>
                  </a:ext>
                </a:extLst>
              </p:cNvPr>
              <p:cNvSpPr/>
              <p:nvPr/>
            </p:nvSpPr>
            <p:spPr>
              <a:xfrm>
                <a:off x="4742505" y="4870653"/>
                <a:ext cx="1082717" cy="46374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0" name="Graphic 9">
                <a:extLst>
                  <a:ext uri="{FF2B5EF4-FFF2-40B4-BE49-F238E27FC236}">
                    <a16:creationId xmlns:a16="http://schemas.microsoft.com/office/drawing/2014/main" id="{5D0FAB7B-3CB7-9FEA-582D-7EDD9F8CDC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236" y="4982728"/>
                <a:ext cx="247650" cy="247650"/>
              </a:xfrm>
              <a:prstGeom prst="rect">
                <a:avLst/>
              </a:prstGeom>
            </p:spPr>
          </p:pic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4AF1A51-5E0C-6E51-B2FB-DAE6CD28CE83}"/>
              </a:ext>
            </a:extLst>
          </p:cNvPr>
          <p:cNvGrpSpPr/>
          <p:nvPr/>
        </p:nvGrpSpPr>
        <p:grpSpPr>
          <a:xfrm>
            <a:off x="2636" y="-1"/>
            <a:ext cx="1746414" cy="6119813"/>
            <a:chOff x="4426715" y="-1"/>
            <a:chExt cx="1746414" cy="611981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A5A9110-2E78-43AB-B725-EB47569787C3}"/>
                </a:ext>
              </a:extLst>
            </p:cNvPr>
            <p:cNvSpPr/>
            <p:nvPr/>
          </p:nvSpPr>
          <p:spPr>
            <a:xfrm>
              <a:off x="4426715" y="-1"/>
              <a:ext cx="1746414" cy="61198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144000" tIns="144000" rIns="288000" bIns="144000" rtlCol="0" anchor="t" anchorCtr="0">
              <a:spAutoFit/>
            </a:bodyPr>
            <a:lstStyle/>
            <a:p>
              <a:pPr algn="ctr"/>
              <a:endParaRPr lang="en-IN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1241D84-C23D-E251-77F5-2C35D194C4DC}"/>
                </a:ext>
              </a:extLst>
            </p:cNvPr>
            <p:cNvSpPr/>
            <p:nvPr/>
          </p:nvSpPr>
          <p:spPr>
            <a:xfrm>
              <a:off x="4648376" y="1249160"/>
              <a:ext cx="1262994" cy="12629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7" name="Graphic 6" descr="Internet outline">
              <a:extLst>
                <a:ext uri="{FF2B5EF4-FFF2-40B4-BE49-F238E27FC236}">
                  <a16:creationId xmlns:a16="http://schemas.microsoft.com/office/drawing/2014/main" id="{4ED077C9-5E14-5894-3C23-456860B4F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16693" y="1419713"/>
              <a:ext cx="914400" cy="914400"/>
            </a:xfrm>
            <a:prstGeom prst="rect">
              <a:avLst/>
            </a:prstGeom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496E8D-31B8-5D82-52F9-C3C63AA6FB6F}"/>
                </a:ext>
              </a:extLst>
            </p:cNvPr>
            <p:cNvSpPr/>
            <p:nvPr/>
          </p:nvSpPr>
          <p:spPr>
            <a:xfrm>
              <a:off x="4571982" y="2856106"/>
              <a:ext cx="1409465" cy="6439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Technology Lifecycle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4ED784B2-5969-452E-9BA4-C923880E4C83}"/>
                </a:ext>
              </a:extLst>
            </p:cNvPr>
            <p:cNvGrpSpPr/>
            <p:nvPr/>
          </p:nvGrpSpPr>
          <p:grpSpPr>
            <a:xfrm>
              <a:off x="4752847" y="5042135"/>
              <a:ext cx="1082717" cy="463748"/>
              <a:chOff x="4742505" y="4870653"/>
              <a:chExt cx="1082717" cy="463748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B1245A6C-1609-6969-960B-D81DF9200C95}"/>
                  </a:ext>
                </a:extLst>
              </p:cNvPr>
              <p:cNvSpPr/>
              <p:nvPr/>
            </p:nvSpPr>
            <p:spPr>
              <a:xfrm>
                <a:off x="4742505" y="4870653"/>
                <a:ext cx="1082717" cy="46374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41" name="Graphic 40">
                <a:extLst>
                  <a:ext uri="{FF2B5EF4-FFF2-40B4-BE49-F238E27FC236}">
                    <a16:creationId xmlns:a16="http://schemas.microsoft.com/office/drawing/2014/main" id="{BD418309-D851-ABD6-9607-F497B7E27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236" y="4982728"/>
                <a:ext cx="247650" cy="247650"/>
              </a:xfrm>
              <a:prstGeom prst="rect">
                <a:avLst/>
              </a:prstGeom>
            </p:spPr>
          </p:pic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9824E50-0FA8-0D20-F7FC-C6FA77333F50}"/>
              </a:ext>
            </a:extLst>
          </p:cNvPr>
          <p:cNvGrpSpPr/>
          <p:nvPr/>
        </p:nvGrpSpPr>
        <p:grpSpPr>
          <a:xfrm>
            <a:off x="7926380" y="-1"/>
            <a:ext cx="1746414" cy="6119813"/>
            <a:chOff x="7926380" y="-1"/>
            <a:chExt cx="1746414" cy="611981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5ED777A-903F-2033-FBD4-6872EDCCEC6D}"/>
                </a:ext>
              </a:extLst>
            </p:cNvPr>
            <p:cNvSpPr/>
            <p:nvPr/>
          </p:nvSpPr>
          <p:spPr>
            <a:xfrm>
              <a:off x="7926380" y="-1"/>
              <a:ext cx="1746414" cy="61198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144000" tIns="144000" rIns="288000" bIns="144000" rtlCol="0" anchor="t" anchorCtr="0">
              <a:spAutoFit/>
            </a:bodyPr>
            <a:lstStyle/>
            <a:p>
              <a:pPr algn="ctr"/>
              <a:endParaRPr lang="en-IN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2A70F59-96D9-BF0D-D974-15930378187E}"/>
                </a:ext>
              </a:extLst>
            </p:cNvPr>
            <p:cNvSpPr/>
            <p:nvPr/>
          </p:nvSpPr>
          <p:spPr>
            <a:xfrm>
              <a:off x="8174692" y="1249692"/>
              <a:ext cx="1262994" cy="12629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35" name="Graphic 34" descr="Artificial Intelligence outline">
              <a:extLst>
                <a:ext uri="{FF2B5EF4-FFF2-40B4-BE49-F238E27FC236}">
                  <a16:creationId xmlns:a16="http://schemas.microsoft.com/office/drawing/2014/main" id="{341C006C-5C2D-B0D9-E8CA-5D8134BF25F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8498541" y="1496998"/>
              <a:ext cx="758868" cy="758868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1735DE3-E52C-0E8B-5997-ABB6F0D8C4D8}"/>
                </a:ext>
              </a:extLst>
            </p:cNvPr>
            <p:cNvSpPr/>
            <p:nvPr/>
          </p:nvSpPr>
          <p:spPr>
            <a:xfrm>
              <a:off x="8110184" y="2856105"/>
              <a:ext cx="1409465" cy="7510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Where Do You Want to Be Tomorrow?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C6066C8-4C0B-3767-F578-0DDF5DE27632}"/>
                </a:ext>
              </a:extLst>
            </p:cNvPr>
            <p:cNvGrpSpPr/>
            <p:nvPr/>
          </p:nvGrpSpPr>
          <p:grpSpPr>
            <a:xfrm>
              <a:off x="8279024" y="5001489"/>
              <a:ext cx="1082717" cy="463748"/>
              <a:chOff x="4742505" y="4870653"/>
              <a:chExt cx="1082717" cy="463748"/>
            </a:xfrm>
          </p:grpSpPr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2C9B896E-1228-21EA-00F9-B49E8185B8C4}"/>
                  </a:ext>
                </a:extLst>
              </p:cNvPr>
              <p:cNvSpPr/>
              <p:nvPr/>
            </p:nvSpPr>
            <p:spPr>
              <a:xfrm>
                <a:off x="4742505" y="4870653"/>
                <a:ext cx="1082717" cy="46374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44" name="Graphic 43">
                <a:extLst>
                  <a:ext uri="{FF2B5EF4-FFF2-40B4-BE49-F238E27FC236}">
                    <a16:creationId xmlns:a16="http://schemas.microsoft.com/office/drawing/2014/main" id="{B76E4AC0-CF3B-A428-7F20-5FFAF5D320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236" y="4982728"/>
                <a:ext cx="247650" cy="247650"/>
              </a:xfrm>
              <a:prstGeom prst="rect">
                <a:avLst/>
              </a:prstGeom>
            </p:spPr>
          </p:pic>
        </p:grp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F4F50B01-51F0-8974-CFBB-6D856E9C2E23}"/>
              </a:ext>
            </a:extLst>
          </p:cNvPr>
          <p:cNvSpPr/>
          <p:nvPr/>
        </p:nvSpPr>
        <p:spPr>
          <a:xfrm>
            <a:off x="3488668" y="726138"/>
            <a:ext cx="4430848" cy="19094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9" name="Graphic 28" descr="Image outline">
            <a:extLst>
              <a:ext uri="{FF2B5EF4-FFF2-40B4-BE49-F238E27FC236}">
                <a16:creationId xmlns:a16="http://schemas.microsoft.com/office/drawing/2014/main" id="{D47CC701-7959-307C-3317-8FE97C1A125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743810" y="726137"/>
            <a:ext cx="1900577" cy="1900577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5E19B135-D5AB-0D67-75D1-ECF54EDFDEE8}"/>
              </a:ext>
            </a:extLst>
          </p:cNvPr>
          <p:cNvSpPr/>
          <p:nvPr/>
        </p:nvSpPr>
        <p:spPr>
          <a:xfrm>
            <a:off x="3962101" y="3060250"/>
            <a:ext cx="3629864" cy="3027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Understanding where you are in the cycle will help you see clearly which technologies will help deliver against the plan, and the beneﬁts that they can bring to your </a:t>
            </a:r>
            <a:r>
              <a:rPr lang="en-US" sz="1600" dirty="0" err="1">
                <a:solidFill>
                  <a:schemeClr val="tx1"/>
                </a:solidFill>
              </a:rPr>
              <a:t>organisation</a:t>
            </a:r>
            <a:r>
              <a:rPr lang="en-US" sz="1600" dirty="0">
                <a:solidFill>
                  <a:schemeClr val="tx1"/>
                </a:solidFill>
              </a:rPr>
              <a:t>. 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There are lots of moving parts. To be successful, you need to see the bigger picture, of how new technology and people, processes and systems interact.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8D27AC24-1119-E689-A882-23187AD730FB}"/>
              </a:ext>
            </a:extLst>
          </p:cNvPr>
          <p:cNvSpPr/>
          <p:nvPr/>
        </p:nvSpPr>
        <p:spPr>
          <a:xfrm rot="5400000">
            <a:off x="3302529" y="3477302"/>
            <a:ext cx="577148" cy="497541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7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6B95B3B-3E62-25EE-62CB-74D18285F776}"/>
              </a:ext>
            </a:extLst>
          </p:cNvPr>
          <p:cNvGrpSpPr/>
          <p:nvPr/>
        </p:nvGrpSpPr>
        <p:grpSpPr>
          <a:xfrm>
            <a:off x="1745745" y="-1"/>
            <a:ext cx="1746414" cy="6119813"/>
            <a:chOff x="6169824" y="-1"/>
            <a:chExt cx="1746414" cy="61198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D183FBB-6BEF-0E67-45C8-EC83465DE75B}"/>
                </a:ext>
              </a:extLst>
            </p:cNvPr>
            <p:cNvSpPr/>
            <p:nvPr/>
          </p:nvSpPr>
          <p:spPr>
            <a:xfrm>
              <a:off x="6169824" y="-1"/>
              <a:ext cx="1746414" cy="61198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144000" tIns="144000" rIns="288000" bIns="144000" rtlCol="0" anchor="t" anchorCtr="0">
              <a:spAutoFit/>
            </a:bodyPr>
            <a:lstStyle/>
            <a:p>
              <a:pPr algn="ctr"/>
              <a:endParaRPr lang="en-IN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72AA4CD-42D7-D10C-7AD5-E0F141EFA0C9}"/>
                </a:ext>
              </a:extLst>
            </p:cNvPr>
            <p:cNvSpPr/>
            <p:nvPr/>
          </p:nvSpPr>
          <p:spPr>
            <a:xfrm>
              <a:off x="6431583" y="1249160"/>
              <a:ext cx="1262994" cy="12629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26" name="Graphic 25" descr="Barn outline">
              <a:extLst>
                <a:ext uri="{FF2B5EF4-FFF2-40B4-BE49-F238E27FC236}">
                  <a16:creationId xmlns:a16="http://schemas.microsoft.com/office/drawing/2014/main" id="{B56ADFE9-8278-A779-402C-4AFFA5CE34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6720923" y="1513842"/>
              <a:ext cx="691475" cy="691475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72BD572-F88D-4144-1982-FF952107317A}"/>
                </a:ext>
              </a:extLst>
            </p:cNvPr>
            <p:cNvSpPr/>
            <p:nvPr/>
          </p:nvSpPr>
          <p:spPr>
            <a:xfrm>
              <a:off x="6338298" y="2856106"/>
              <a:ext cx="1409465" cy="6439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Where Are You Right Now?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7B7CDE9-D9D4-22C5-58AC-892B9F7F0334}"/>
                </a:ext>
              </a:extLst>
            </p:cNvPr>
            <p:cNvGrpSpPr/>
            <p:nvPr/>
          </p:nvGrpSpPr>
          <p:grpSpPr>
            <a:xfrm>
              <a:off x="6539457" y="5023053"/>
              <a:ext cx="1082717" cy="463748"/>
              <a:chOff x="4742505" y="4870653"/>
              <a:chExt cx="1082717" cy="463748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4B24DDB8-0B73-5B9B-D6FE-E9F1D20EC7D3}"/>
                  </a:ext>
                </a:extLst>
              </p:cNvPr>
              <p:cNvSpPr/>
              <p:nvPr/>
            </p:nvSpPr>
            <p:spPr>
              <a:xfrm>
                <a:off x="4742505" y="4870653"/>
                <a:ext cx="1082717" cy="46374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0" name="Graphic 9">
                <a:extLst>
                  <a:ext uri="{FF2B5EF4-FFF2-40B4-BE49-F238E27FC236}">
                    <a16:creationId xmlns:a16="http://schemas.microsoft.com/office/drawing/2014/main" id="{5D0FAB7B-3CB7-9FEA-582D-7EDD9F8CDC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236" y="4982728"/>
                <a:ext cx="247650" cy="247650"/>
              </a:xfrm>
              <a:prstGeom prst="rect">
                <a:avLst/>
              </a:prstGeom>
            </p:spPr>
          </p:pic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4AF1A51-5E0C-6E51-B2FB-DAE6CD28CE83}"/>
              </a:ext>
            </a:extLst>
          </p:cNvPr>
          <p:cNvGrpSpPr/>
          <p:nvPr/>
        </p:nvGrpSpPr>
        <p:grpSpPr>
          <a:xfrm>
            <a:off x="2636" y="-1"/>
            <a:ext cx="1746414" cy="6119813"/>
            <a:chOff x="4426715" y="-1"/>
            <a:chExt cx="1746414" cy="611981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A5A9110-2E78-43AB-B725-EB47569787C3}"/>
                </a:ext>
              </a:extLst>
            </p:cNvPr>
            <p:cNvSpPr/>
            <p:nvPr/>
          </p:nvSpPr>
          <p:spPr>
            <a:xfrm>
              <a:off x="4426715" y="-1"/>
              <a:ext cx="1746414" cy="61198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144000" tIns="144000" rIns="288000" bIns="144000" rtlCol="0" anchor="t" anchorCtr="0">
              <a:spAutoFit/>
            </a:bodyPr>
            <a:lstStyle/>
            <a:p>
              <a:pPr algn="ctr"/>
              <a:endParaRPr lang="en-IN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1241D84-C23D-E251-77F5-2C35D194C4DC}"/>
                </a:ext>
              </a:extLst>
            </p:cNvPr>
            <p:cNvSpPr/>
            <p:nvPr/>
          </p:nvSpPr>
          <p:spPr>
            <a:xfrm>
              <a:off x="4648376" y="1249160"/>
              <a:ext cx="1262994" cy="12629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7" name="Graphic 6" descr="Internet outline">
              <a:extLst>
                <a:ext uri="{FF2B5EF4-FFF2-40B4-BE49-F238E27FC236}">
                  <a16:creationId xmlns:a16="http://schemas.microsoft.com/office/drawing/2014/main" id="{4ED077C9-5E14-5894-3C23-456860B4F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16693" y="1419713"/>
              <a:ext cx="914400" cy="914400"/>
            </a:xfrm>
            <a:prstGeom prst="rect">
              <a:avLst/>
            </a:prstGeom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496E8D-31B8-5D82-52F9-C3C63AA6FB6F}"/>
                </a:ext>
              </a:extLst>
            </p:cNvPr>
            <p:cNvSpPr/>
            <p:nvPr/>
          </p:nvSpPr>
          <p:spPr>
            <a:xfrm>
              <a:off x="4571982" y="2856106"/>
              <a:ext cx="1409465" cy="6439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Technology Lifecycle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4ED784B2-5969-452E-9BA4-C923880E4C83}"/>
                </a:ext>
              </a:extLst>
            </p:cNvPr>
            <p:cNvGrpSpPr/>
            <p:nvPr/>
          </p:nvGrpSpPr>
          <p:grpSpPr>
            <a:xfrm>
              <a:off x="4752847" y="5042135"/>
              <a:ext cx="1082717" cy="463748"/>
              <a:chOff x="4742505" y="4870653"/>
              <a:chExt cx="1082717" cy="463748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B1245A6C-1609-6969-960B-D81DF9200C95}"/>
                  </a:ext>
                </a:extLst>
              </p:cNvPr>
              <p:cNvSpPr/>
              <p:nvPr/>
            </p:nvSpPr>
            <p:spPr>
              <a:xfrm>
                <a:off x="4742505" y="4870653"/>
                <a:ext cx="1082717" cy="46374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41" name="Graphic 40">
                <a:extLst>
                  <a:ext uri="{FF2B5EF4-FFF2-40B4-BE49-F238E27FC236}">
                    <a16:creationId xmlns:a16="http://schemas.microsoft.com/office/drawing/2014/main" id="{BD418309-D851-ABD6-9607-F497B7E27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236" y="4982728"/>
                <a:ext cx="247650" cy="247650"/>
              </a:xfrm>
              <a:prstGeom prst="rect">
                <a:avLst/>
              </a:prstGeom>
            </p:spPr>
          </p:pic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9824E50-0FA8-0D20-F7FC-C6FA77333F50}"/>
              </a:ext>
            </a:extLst>
          </p:cNvPr>
          <p:cNvGrpSpPr/>
          <p:nvPr/>
        </p:nvGrpSpPr>
        <p:grpSpPr>
          <a:xfrm>
            <a:off x="3502298" y="-1"/>
            <a:ext cx="1746414" cy="6119813"/>
            <a:chOff x="7926380" y="-1"/>
            <a:chExt cx="1746414" cy="611981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5ED777A-903F-2033-FBD4-6872EDCCEC6D}"/>
                </a:ext>
              </a:extLst>
            </p:cNvPr>
            <p:cNvSpPr/>
            <p:nvPr/>
          </p:nvSpPr>
          <p:spPr>
            <a:xfrm>
              <a:off x="7926380" y="-1"/>
              <a:ext cx="1746414" cy="61198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144000" tIns="144000" rIns="288000" bIns="144000" rtlCol="0" anchor="t" anchorCtr="0">
              <a:spAutoFit/>
            </a:bodyPr>
            <a:lstStyle/>
            <a:p>
              <a:pPr algn="ctr"/>
              <a:endParaRPr lang="en-IN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2A70F59-96D9-BF0D-D974-15930378187E}"/>
                </a:ext>
              </a:extLst>
            </p:cNvPr>
            <p:cNvSpPr/>
            <p:nvPr/>
          </p:nvSpPr>
          <p:spPr>
            <a:xfrm>
              <a:off x="8174692" y="1249692"/>
              <a:ext cx="1262994" cy="12629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35" name="Graphic 34" descr="Artificial Intelligence outline">
              <a:extLst>
                <a:ext uri="{FF2B5EF4-FFF2-40B4-BE49-F238E27FC236}">
                  <a16:creationId xmlns:a16="http://schemas.microsoft.com/office/drawing/2014/main" id="{341C006C-5C2D-B0D9-E8CA-5D8134BF25F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8498541" y="1496998"/>
              <a:ext cx="758868" cy="758868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1735DE3-E52C-0E8B-5997-ABB6F0D8C4D8}"/>
                </a:ext>
              </a:extLst>
            </p:cNvPr>
            <p:cNvSpPr/>
            <p:nvPr/>
          </p:nvSpPr>
          <p:spPr>
            <a:xfrm>
              <a:off x="8110184" y="2856105"/>
              <a:ext cx="1409465" cy="7510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Where Do You Want to Be Tomorrow?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C6066C8-4C0B-3767-F578-0DDF5DE27632}"/>
                </a:ext>
              </a:extLst>
            </p:cNvPr>
            <p:cNvGrpSpPr/>
            <p:nvPr/>
          </p:nvGrpSpPr>
          <p:grpSpPr>
            <a:xfrm>
              <a:off x="8279024" y="5001489"/>
              <a:ext cx="1082717" cy="463748"/>
              <a:chOff x="4742505" y="4870653"/>
              <a:chExt cx="1082717" cy="463748"/>
            </a:xfrm>
          </p:grpSpPr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2C9B896E-1228-21EA-00F9-B49E8185B8C4}"/>
                  </a:ext>
                </a:extLst>
              </p:cNvPr>
              <p:cNvSpPr/>
              <p:nvPr/>
            </p:nvSpPr>
            <p:spPr>
              <a:xfrm>
                <a:off x="4742505" y="4870653"/>
                <a:ext cx="1082717" cy="46374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44" name="Graphic 43">
                <a:extLst>
                  <a:ext uri="{FF2B5EF4-FFF2-40B4-BE49-F238E27FC236}">
                    <a16:creationId xmlns:a16="http://schemas.microsoft.com/office/drawing/2014/main" id="{B76E4AC0-CF3B-A428-7F20-5FFAF5D320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236" y="4982728"/>
                <a:ext cx="247650" cy="247650"/>
              </a:xfrm>
              <a:prstGeom prst="rect">
                <a:avLst/>
              </a:prstGeom>
            </p:spPr>
          </p:pic>
        </p:grp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F4F50B01-51F0-8974-CFBB-6D856E9C2E23}"/>
              </a:ext>
            </a:extLst>
          </p:cNvPr>
          <p:cNvSpPr/>
          <p:nvPr/>
        </p:nvSpPr>
        <p:spPr>
          <a:xfrm>
            <a:off x="5236784" y="726138"/>
            <a:ext cx="4430848" cy="19094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9" name="Graphic 28" descr="Image outline">
            <a:extLst>
              <a:ext uri="{FF2B5EF4-FFF2-40B4-BE49-F238E27FC236}">
                <a16:creationId xmlns:a16="http://schemas.microsoft.com/office/drawing/2014/main" id="{D47CC701-7959-307C-3317-8FE97C1A125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491926" y="726137"/>
            <a:ext cx="1900577" cy="1900577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5E19B135-D5AB-0D67-75D1-ECF54EDFDEE8}"/>
              </a:ext>
            </a:extLst>
          </p:cNvPr>
          <p:cNvSpPr/>
          <p:nvPr/>
        </p:nvSpPr>
        <p:spPr>
          <a:xfrm>
            <a:off x="5710217" y="3060250"/>
            <a:ext cx="3629864" cy="3027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Understanding where you are in the cycle will help you see clearly which technologies will help deliver against the plan, and the beneﬁts that they can bring to your </a:t>
            </a:r>
            <a:r>
              <a:rPr lang="en-US" sz="1600" dirty="0" err="1">
                <a:solidFill>
                  <a:schemeClr val="tx1"/>
                </a:solidFill>
              </a:rPr>
              <a:t>organisation</a:t>
            </a:r>
            <a:r>
              <a:rPr lang="en-US" sz="1600" dirty="0">
                <a:solidFill>
                  <a:schemeClr val="tx1"/>
                </a:solidFill>
              </a:rPr>
              <a:t>. 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There are lots of moving parts. To be successful, you need to see the bigger picture, of how new technology and people, processes and systems interact.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8D27AC24-1119-E689-A882-23187AD730FB}"/>
              </a:ext>
            </a:extLst>
          </p:cNvPr>
          <p:cNvSpPr/>
          <p:nvPr/>
        </p:nvSpPr>
        <p:spPr>
          <a:xfrm rot="5400000">
            <a:off x="5050645" y="3477302"/>
            <a:ext cx="577148" cy="497541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3488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17229</TotalTime>
  <Words>332</Words>
  <Application>Microsoft Office PowerPoint</Application>
  <PresentationFormat>Custom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2416</cp:revision>
  <dcterms:created xsi:type="dcterms:W3CDTF">2017-07-21T05:01:19Z</dcterms:created>
  <dcterms:modified xsi:type="dcterms:W3CDTF">2022-07-13T11:23:35Z</dcterms:modified>
</cp:coreProperties>
</file>