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10338A-00B5-4EA0-A755-0D462D4C9302}" v="4" dt="2022-03-17T08:24:08.204"/>
    <p1510:client id="{7D29C955-F45B-45C4-88E6-8B600CFC3091}" v="1" dt="2022-03-17T13:06:24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B9643DC3-38AA-429A-9E77-8765362F0E49}"/>
    <pc:docChg chg="undo custSel modSld">
      <pc:chgData name="Subramani K" userId="bf009f75-d47a-408b-a678-4666a6eafc4c" providerId="ADAL" clId="{B9643DC3-38AA-429A-9E77-8765362F0E49}" dt="2022-03-16T07:06:58.422" v="25"/>
      <pc:docMkLst>
        <pc:docMk/>
      </pc:docMkLst>
      <pc:sldChg chg="addSp modSp mod">
        <pc:chgData name="Subramani K" userId="bf009f75-d47a-408b-a678-4666a6eafc4c" providerId="ADAL" clId="{B9643DC3-38AA-429A-9E77-8765362F0E49}" dt="2022-03-16T07:06:58.422" v="25"/>
        <pc:sldMkLst>
          <pc:docMk/>
          <pc:sldMk cId="2508173990" sldId="1202"/>
        </pc:sldMkLst>
        <pc:spChg chg="mod">
          <ac:chgData name="Subramani K" userId="bf009f75-d47a-408b-a678-4666a6eafc4c" providerId="ADAL" clId="{B9643DC3-38AA-429A-9E77-8765362F0E49}" dt="2022-03-16T07:06:58.422" v="25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B9643DC3-38AA-429A-9E77-8765362F0E49}" dt="2022-03-16T07:06:09.450" v="4"/>
          <ac:spMkLst>
            <pc:docMk/>
            <pc:sldMk cId="2508173990" sldId="1202"/>
            <ac:spMk id="13" creationId="{7C02218C-76C3-4C28-A9FC-AA58BAE5DC9C}"/>
          </ac:spMkLst>
        </pc:spChg>
        <pc:spChg chg="mod">
          <ac:chgData name="Subramani K" userId="bf009f75-d47a-408b-a678-4666a6eafc4c" providerId="ADAL" clId="{B9643DC3-38AA-429A-9E77-8765362F0E49}" dt="2022-03-16T07:06:09.450" v="4"/>
          <ac:spMkLst>
            <pc:docMk/>
            <pc:sldMk cId="2508173990" sldId="1202"/>
            <ac:spMk id="17" creationId="{968A5C7A-F119-4A64-ABE1-12DB776940C0}"/>
          </ac:spMkLst>
        </pc:spChg>
        <pc:spChg chg="add mod">
          <ac:chgData name="Subramani K" userId="bf009f75-d47a-408b-a678-4666a6eafc4c" providerId="ADAL" clId="{B9643DC3-38AA-429A-9E77-8765362F0E49}" dt="2022-03-16T07:06:21.280" v="12" actId="20577"/>
          <ac:spMkLst>
            <pc:docMk/>
            <pc:sldMk cId="2508173990" sldId="1202"/>
            <ac:spMk id="18" creationId="{E43CBADF-F43C-435B-9B5B-DB58F76612B6}"/>
          </ac:spMkLst>
        </pc:spChg>
        <pc:spChg chg="mod">
          <ac:chgData name="Subramani K" userId="bf009f75-d47a-408b-a678-4666a6eafc4c" providerId="ADAL" clId="{B9643DC3-38AA-429A-9E77-8765362F0E49}" dt="2022-03-16T07:05:26.594" v="1" actId="6549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B9643DC3-38AA-429A-9E77-8765362F0E49}" dt="2022-03-16T07:06:34.557" v="22" actId="1035"/>
          <ac:spMkLst>
            <pc:docMk/>
            <pc:sldMk cId="2508173990" sldId="1202"/>
            <ac:spMk id="26" creationId="{4B76F2FC-C7F9-4FB1-88E4-0C5FF9263258}"/>
          </ac:spMkLst>
        </pc:spChg>
        <pc:grpChg chg="add mod">
          <ac:chgData name="Subramani K" userId="bf009f75-d47a-408b-a678-4666a6eafc4c" providerId="ADAL" clId="{B9643DC3-38AA-429A-9E77-8765362F0E49}" dt="2022-03-16T07:06:11.734" v="5" actId="1076"/>
          <ac:grpSpMkLst>
            <pc:docMk/>
            <pc:sldMk cId="2508173990" sldId="1202"/>
            <ac:grpSpMk id="10" creationId="{DB6A446F-2CCB-44C6-9E67-67136222887D}"/>
          </ac:grpSpMkLst>
        </pc:grpChg>
        <pc:grpChg chg="mod">
          <ac:chgData name="Subramani K" userId="bf009f75-d47a-408b-a678-4666a6eafc4c" providerId="ADAL" clId="{B9643DC3-38AA-429A-9E77-8765362F0E49}" dt="2022-03-16T07:06:09.450" v="4"/>
          <ac:grpSpMkLst>
            <pc:docMk/>
            <pc:sldMk cId="2508173990" sldId="1202"/>
            <ac:grpSpMk id="15" creationId="{4D999567-C3C0-453A-B58F-D03B22DA8477}"/>
          </ac:grpSpMkLst>
        </pc:grpChg>
        <pc:picChg chg="mod">
          <ac:chgData name="Subramani K" userId="bf009f75-d47a-408b-a678-4666a6eafc4c" providerId="ADAL" clId="{B9643DC3-38AA-429A-9E77-8765362F0E49}" dt="2022-03-16T07:06:09.450" v="4"/>
          <ac:picMkLst>
            <pc:docMk/>
            <pc:sldMk cId="2508173990" sldId="1202"/>
            <ac:picMk id="16" creationId="{ECDA2BAE-1A7D-48AA-B23D-8D1878E9AB45}"/>
          </ac:picMkLst>
        </pc:picChg>
        <pc:picChg chg="mod">
          <ac:chgData name="Subramani K" userId="bf009f75-d47a-408b-a678-4666a6eafc4c" providerId="ADAL" clId="{B9643DC3-38AA-429A-9E77-8765362F0E49}" dt="2022-03-16T07:06:40.509" v="24" actId="14100"/>
          <ac:picMkLst>
            <pc:docMk/>
            <pc:sldMk cId="2508173990" sldId="1202"/>
            <ac:picMk id="23" creationId="{AB78B9E1-5C73-435D-9636-19AD8A9E847E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lakshmikanth" userId="34ec4a14-2b32-4e23-8e6c-bf79444b9b1f" providerId="ADAL" clId="{5610338A-00B5-4EA0-A755-0D462D4C9302}"/>
    <pc:docChg chg="addSld modSld delMainMaster">
      <pc:chgData name="lakshmikanth" userId="34ec4a14-2b32-4e23-8e6c-bf79444b9b1f" providerId="ADAL" clId="{5610338A-00B5-4EA0-A755-0D462D4C9302}" dt="2022-03-17T08:24:15.966" v="25" actId="20577"/>
      <pc:docMkLst>
        <pc:docMk/>
      </pc:docMkLst>
      <pc:sldChg chg="modSp mod">
        <pc:chgData name="lakshmikanth" userId="34ec4a14-2b32-4e23-8e6c-bf79444b9b1f" providerId="ADAL" clId="{5610338A-00B5-4EA0-A755-0D462D4C9302}" dt="2022-03-17T08:22:09.272" v="10" actId="1076"/>
        <pc:sldMkLst>
          <pc:docMk/>
          <pc:sldMk cId="2508173990" sldId="1202"/>
        </pc:sldMkLst>
        <pc:spChg chg="mod">
          <ac:chgData name="lakshmikanth" userId="34ec4a14-2b32-4e23-8e6c-bf79444b9b1f" providerId="ADAL" clId="{5610338A-00B5-4EA0-A755-0D462D4C9302}" dt="2022-03-16T14:22:33.316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5610338A-00B5-4EA0-A755-0D462D4C9302}" dt="2022-03-17T08:22:09.272" v="10" actId="1076"/>
          <ac:spMkLst>
            <pc:docMk/>
            <pc:sldMk cId="2508173990" sldId="1202"/>
            <ac:spMk id="18" creationId="{E43CBADF-F43C-435B-9B5B-DB58F76612B6}"/>
          </ac:spMkLst>
        </pc:spChg>
        <pc:spChg chg="mod">
          <ac:chgData name="lakshmikanth" userId="34ec4a14-2b32-4e23-8e6c-bf79444b9b1f" providerId="ADAL" clId="{5610338A-00B5-4EA0-A755-0D462D4C9302}" dt="2022-03-17T08:22:09.272" v="10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lakshmikanth" userId="34ec4a14-2b32-4e23-8e6c-bf79444b9b1f" providerId="ADAL" clId="{5610338A-00B5-4EA0-A755-0D462D4C9302}" dt="2022-03-17T08:22:09.272" v="10" actId="1076"/>
          <ac:spMkLst>
            <pc:docMk/>
            <pc:sldMk cId="2508173990" sldId="1202"/>
            <ac:spMk id="26" creationId="{4B76F2FC-C7F9-4FB1-88E4-0C5FF9263258}"/>
          </ac:spMkLst>
        </pc:spChg>
        <pc:spChg chg="mod">
          <ac:chgData name="lakshmikanth" userId="34ec4a14-2b32-4e23-8e6c-bf79444b9b1f" providerId="ADAL" clId="{5610338A-00B5-4EA0-A755-0D462D4C9302}" dt="2022-03-17T08:22:09.272" v="10" actId="1076"/>
          <ac:spMkLst>
            <pc:docMk/>
            <pc:sldMk cId="2508173990" sldId="1202"/>
            <ac:spMk id="42" creationId="{F8E6E74A-225B-4AE4-9AD8-35C4EA611AA3}"/>
          </ac:spMkLst>
        </pc:spChg>
        <pc:picChg chg="mod">
          <ac:chgData name="lakshmikanth" userId="34ec4a14-2b32-4e23-8e6c-bf79444b9b1f" providerId="ADAL" clId="{5610338A-00B5-4EA0-A755-0D462D4C9302}" dt="2022-03-17T08:22:09.272" v="10" actId="1076"/>
          <ac:picMkLst>
            <pc:docMk/>
            <pc:sldMk cId="2508173990" sldId="1202"/>
            <ac:picMk id="23" creationId="{AB78B9E1-5C73-435D-9636-19AD8A9E847E}"/>
          </ac:picMkLst>
        </pc:picChg>
      </pc:sldChg>
      <pc:sldChg chg="addSp modSp new mod">
        <pc:chgData name="lakshmikanth" userId="34ec4a14-2b32-4e23-8e6c-bf79444b9b1f" providerId="ADAL" clId="{5610338A-00B5-4EA0-A755-0D462D4C9302}" dt="2022-03-17T08:24:15.966" v="25" actId="20577"/>
        <pc:sldMkLst>
          <pc:docMk/>
          <pc:sldMk cId="711232793" sldId="1203"/>
        </pc:sldMkLst>
        <pc:spChg chg="add mod">
          <ac:chgData name="lakshmikanth" userId="34ec4a14-2b32-4e23-8e6c-bf79444b9b1f" providerId="ADAL" clId="{5610338A-00B5-4EA0-A755-0D462D4C9302}" dt="2022-03-17T08:23:38.225" v="20" actId="14100"/>
          <ac:spMkLst>
            <pc:docMk/>
            <pc:sldMk cId="711232793" sldId="1203"/>
            <ac:spMk id="2" creationId="{D8BABEFD-9E4C-4C41-BE64-50D9C79C7693}"/>
          </ac:spMkLst>
        </pc:spChg>
        <pc:spChg chg="add mod">
          <ac:chgData name="lakshmikanth" userId="34ec4a14-2b32-4e23-8e6c-bf79444b9b1f" providerId="ADAL" clId="{5610338A-00B5-4EA0-A755-0D462D4C9302}" dt="2022-03-17T08:22:34.309" v="12"/>
          <ac:spMkLst>
            <pc:docMk/>
            <pc:sldMk cId="711232793" sldId="1203"/>
            <ac:spMk id="3" creationId="{D15FCA1F-0A59-4CDB-A915-B2FE7D9521A0}"/>
          </ac:spMkLst>
        </pc:spChg>
        <pc:spChg chg="add mod">
          <ac:chgData name="lakshmikanth" userId="34ec4a14-2b32-4e23-8e6c-bf79444b9b1f" providerId="ADAL" clId="{5610338A-00B5-4EA0-A755-0D462D4C9302}" dt="2022-03-17T08:24:15.966" v="25" actId="20577"/>
          <ac:spMkLst>
            <pc:docMk/>
            <pc:sldMk cId="711232793" sldId="1203"/>
            <ac:spMk id="4" creationId="{5BBE490D-429D-459B-8E36-6C7859D458EF}"/>
          </ac:spMkLst>
        </pc:spChg>
        <pc:spChg chg="add mod">
          <ac:chgData name="lakshmikanth" userId="34ec4a14-2b32-4e23-8e6c-bf79444b9b1f" providerId="ADAL" clId="{5610338A-00B5-4EA0-A755-0D462D4C9302}" dt="2022-03-17T08:24:08.204" v="21"/>
          <ac:spMkLst>
            <pc:docMk/>
            <pc:sldMk cId="711232793" sldId="1203"/>
            <ac:spMk id="5" creationId="{2CBCF480-97A0-461B-ABF2-50A7B2300106}"/>
          </ac:spMkLst>
        </pc:spChg>
      </pc:sldChg>
      <pc:sldMasterChg chg="del delSldLayout">
        <pc:chgData name="lakshmikanth" userId="34ec4a14-2b32-4e23-8e6c-bf79444b9b1f" providerId="ADAL" clId="{5610338A-00B5-4EA0-A755-0D462D4C9302}" dt="2022-03-17T08:21:47.317" v="6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5610338A-00B5-4EA0-A755-0D462D4C9302}" dt="2022-03-17T08:21:47.311" v="1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5610338A-00B5-4EA0-A755-0D462D4C9302}" dt="2022-03-17T08:21:47.313" v="2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5610338A-00B5-4EA0-A755-0D462D4C9302}" dt="2022-03-17T08:21:47.314" v="3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5610338A-00B5-4EA0-A755-0D462D4C9302}" dt="2022-03-17T08:21:47.314" v="4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5610338A-00B5-4EA0-A755-0D462D4C9302}" dt="2022-03-17T08:21:47.316" v="5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5610338A-00B5-4EA0-A755-0D462D4C9302}" dt="2022-03-17T08:21:55.562" v="9" actId="2696"/>
        <pc:sldMasterMkLst>
          <pc:docMk/>
          <pc:sldMasterMk cId="2729180316" sldId="2147483684"/>
        </pc:sldMasterMkLst>
        <pc:sldLayoutChg chg="del">
          <pc:chgData name="lakshmikanth" userId="34ec4a14-2b32-4e23-8e6c-bf79444b9b1f" providerId="ADAL" clId="{5610338A-00B5-4EA0-A755-0D462D4C9302}" dt="2022-03-17T08:21:55.562" v="9" actId="2696"/>
          <pc:sldLayoutMkLst>
            <pc:docMk/>
            <pc:sldMasterMk cId="2729180316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5610338A-00B5-4EA0-A755-0D462D4C9302}" dt="2022-03-17T08:21:54.648" v="7" actId="2696"/>
          <pc:sldLayoutMkLst>
            <pc:docMk/>
            <pc:sldMasterMk cId="2729180316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5610338A-00B5-4EA0-A755-0D462D4C9302}" dt="2022-03-17T08:21:55.098" v="8" actId="2696"/>
          <pc:sldLayoutMkLst>
            <pc:docMk/>
            <pc:sldMasterMk cId="2729180316" sldId="2147483684"/>
            <pc:sldLayoutMk cId="2228977936" sldId="2147483666"/>
          </pc:sldLayoutMkLst>
        </pc:sldLayoutChg>
      </pc:sldMasterChg>
    </pc:docChg>
  </pc:docChgLst>
  <pc:docChgLst>
    <pc:chgData name="subramani@eidesign.net" userId="bf009f75-d47a-408b-a678-4666a6eafc4c" providerId="ADAL" clId="{7D29C955-F45B-45C4-88E6-8B600CFC3091}"/>
    <pc:docChg chg="undo custSel modSld">
      <pc:chgData name="subramani@eidesign.net" userId="bf009f75-d47a-408b-a678-4666a6eafc4c" providerId="ADAL" clId="{7D29C955-F45B-45C4-88E6-8B600CFC3091}" dt="2022-03-17T13:07:13.769" v="63" actId="14100"/>
      <pc:docMkLst>
        <pc:docMk/>
      </pc:docMkLst>
      <pc:sldChg chg="addSp delSp modSp mod">
        <pc:chgData name="subramani@eidesign.net" userId="bf009f75-d47a-408b-a678-4666a6eafc4c" providerId="ADAL" clId="{7D29C955-F45B-45C4-88E6-8B600CFC3091}" dt="2022-03-17T13:07:13.769" v="63" actId="14100"/>
        <pc:sldMkLst>
          <pc:docMk/>
          <pc:sldMk cId="2508173990" sldId="1202"/>
        </pc:sldMkLst>
        <pc:spChg chg="mod">
          <ac:chgData name="subramani@eidesign.net" userId="bf009f75-d47a-408b-a678-4666a6eafc4c" providerId="ADAL" clId="{7D29C955-F45B-45C4-88E6-8B600CFC3091}" dt="2022-03-17T13:07:13.769" v="63" actId="14100"/>
          <ac:spMkLst>
            <pc:docMk/>
            <pc:sldMk cId="2508173990" sldId="1202"/>
            <ac:spMk id="13" creationId="{7C02218C-76C3-4C28-A9FC-AA58BAE5DC9C}"/>
          </ac:spMkLst>
        </pc:spChg>
        <pc:spChg chg="mod">
          <ac:chgData name="subramani@eidesign.net" userId="bf009f75-d47a-408b-a678-4666a6eafc4c" providerId="ADAL" clId="{7D29C955-F45B-45C4-88E6-8B600CFC3091}" dt="2022-03-17T13:07:05.454" v="60" actId="1038"/>
          <ac:spMkLst>
            <pc:docMk/>
            <pc:sldMk cId="2508173990" sldId="1202"/>
            <ac:spMk id="18" creationId="{E43CBADF-F43C-435B-9B5B-DB58F76612B6}"/>
          </ac:spMkLst>
        </pc:spChg>
        <pc:spChg chg="mod">
          <ac:chgData name="subramani@eidesign.net" userId="bf009f75-d47a-408b-a678-4666a6eafc4c" providerId="ADAL" clId="{7D29C955-F45B-45C4-88E6-8B600CFC3091}" dt="2022-03-17T13:06:30.939" v="4" actId="14100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@eidesign.net" userId="bf009f75-d47a-408b-a678-4666a6eafc4c" providerId="ADAL" clId="{7D29C955-F45B-45C4-88E6-8B600CFC3091}" dt="2022-03-17T13:06:58.191" v="52" actId="1037"/>
          <ac:spMkLst>
            <pc:docMk/>
            <pc:sldMk cId="2508173990" sldId="1202"/>
            <ac:spMk id="26" creationId="{4B76F2FC-C7F9-4FB1-88E4-0C5FF9263258}"/>
          </ac:spMkLst>
        </pc:spChg>
        <pc:grpChg chg="mod">
          <ac:chgData name="subramani@eidesign.net" userId="bf009f75-d47a-408b-a678-4666a6eafc4c" providerId="ADAL" clId="{7D29C955-F45B-45C4-88E6-8B600CFC3091}" dt="2022-03-17T13:07:05.454" v="60" actId="1038"/>
          <ac:grpSpMkLst>
            <pc:docMk/>
            <pc:sldMk cId="2508173990" sldId="1202"/>
            <ac:grpSpMk id="10" creationId="{DB6A446F-2CCB-44C6-9E67-67136222887D}"/>
          </ac:grpSpMkLst>
        </pc:grpChg>
        <pc:picChg chg="add mod modCrop">
          <ac:chgData name="subramani@eidesign.net" userId="bf009f75-d47a-408b-a678-4666a6eafc4c" providerId="ADAL" clId="{7D29C955-F45B-45C4-88E6-8B600CFC3091}" dt="2022-03-17T13:06:35.382" v="5" actId="732"/>
          <ac:picMkLst>
            <pc:docMk/>
            <pc:sldMk cId="2508173990" sldId="1202"/>
            <ac:picMk id="19" creationId="{00854C18-1EFF-46F1-BB5F-64F849469B3F}"/>
          </ac:picMkLst>
        </pc:picChg>
        <pc:picChg chg="del">
          <ac:chgData name="subramani@eidesign.net" userId="bf009f75-d47a-408b-a678-4666a6eafc4c" providerId="ADAL" clId="{7D29C955-F45B-45C4-88E6-8B600CFC3091}" dt="2022-03-17T13:06:21.865" v="1" actId="478"/>
          <ac:picMkLst>
            <pc:docMk/>
            <pc:sldMk cId="2508173990" sldId="1202"/>
            <ac:picMk id="23" creationId="{AB78B9E1-5C73-435D-9636-19AD8A9E847E}"/>
          </ac:picMkLst>
        </pc:picChg>
      </pc:sldChg>
      <pc:sldChg chg="delSp mod">
        <pc:chgData name="subramani@eidesign.net" userId="bf009f75-d47a-408b-a678-4666a6eafc4c" providerId="ADAL" clId="{7D29C955-F45B-45C4-88E6-8B600CFC3091}" dt="2022-03-17T13:06:19.029" v="0" actId="478"/>
        <pc:sldMkLst>
          <pc:docMk/>
          <pc:sldMk cId="711232793" sldId="1203"/>
        </pc:sldMkLst>
        <pc:spChg chg="del">
          <ac:chgData name="subramani@eidesign.net" userId="bf009f75-d47a-408b-a678-4666a6eafc4c" providerId="ADAL" clId="{7D29C955-F45B-45C4-88E6-8B600CFC3091}" dt="2022-03-17T13:06:19.029" v="0" actId="478"/>
          <ac:spMkLst>
            <pc:docMk/>
            <pc:sldMk cId="711232793" sldId="1203"/>
            <ac:spMk id="4" creationId="{5BBE490D-429D-459B-8E36-6C7859D458EF}"/>
          </ac:spMkLst>
        </pc:spChg>
        <pc:spChg chg="del">
          <ac:chgData name="subramani@eidesign.net" userId="bf009f75-d47a-408b-a678-4666a6eafc4c" providerId="ADAL" clId="{7D29C955-F45B-45C4-88E6-8B600CFC3091}" dt="2022-03-17T13:06:19.029" v="0" actId="478"/>
          <ac:spMkLst>
            <pc:docMk/>
            <pc:sldMk cId="711232793" sldId="1203"/>
            <ac:spMk id="5" creationId="{2CBCF480-97A0-461B-ABF2-50A7B230010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8662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272918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G03-M-Button-Click-Learn-001</a:t>
            </a:r>
            <a:endParaRPr lang="en-IN" sz="12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7F7CC51-E7E8-4B20-9D52-507BE6787303}"/>
              </a:ext>
            </a:extLst>
          </p:cNvPr>
          <p:cNvSpPr/>
          <p:nvPr/>
        </p:nvSpPr>
        <p:spPr>
          <a:xfrm>
            <a:off x="288000" y="1192368"/>
            <a:ext cx="2620092" cy="1412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76F2FC-C7F9-4FB1-88E4-0C5FF9263258}"/>
              </a:ext>
            </a:extLst>
          </p:cNvPr>
          <p:cNvSpPr/>
          <p:nvPr/>
        </p:nvSpPr>
        <p:spPr>
          <a:xfrm>
            <a:off x="5994031" y="2254068"/>
            <a:ext cx="28651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B6A446F-2CCB-44C6-9E67-67136222887D}"/>
              </a:ext>
            </a:extLst>
          </p:cNvPr>
          <p:cNvGrpSpPr/>
          <p:nvPr/>
        </p:nvGrpSpPr>
        <p:grpSpPr>
          <a:xfrm>
            <a:off x="6074714" y="4053017"/>
            <a:ext cx="2705009" cy="321306"/>
            <a:chOff x="612466" y="2239650"/>
            <a:chExt cx="2544644" cy="302256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C02218C-76C3-4C28-A9FC-AA58BAE5DC9C}"/>
                </a:ext>
              </a:extLst>
            </p:cNvPr>
            <p:cNvSpPr txBox="1"/>
            <p:nvPr/>
          </p:nvSpPr>
          <p:spPr>
            <a:xfrm>
              <a:off x="877005" y="2239650"/>
              <a:ext cx="2280105" cy="302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88" b="1" dirty="0"/>
                <a:t>Select button to learn more.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D999567-C3C0-453A-B58F-D03B22DA8477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ECDA2BAE-1A7D-48AA-B23D-8D1878E9AB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968A5C7A-F119-4A64-ABE1-12DB776940C0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913"/>
              </a:p>
            </p:txBody>
          </p:sp>
        </p:grp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E43CBADF-F43C-435B-9B5B-DB58F76612B6}"/>
              </a:ext>
            </a:extLst>
          </p:cNvPr>
          <p:cNvSpPr/>
          <p:nvPr/>
        </p:nvSpPr>
        <p:spPr>
          <a:xfrm>
            <a:off x="6074714" y="4610937"/>
            <a:ext cx="2705007" cy="4972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91344" rIns="0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488" b="1" dirty="0">
                <a:solidFill>
                  <a:schemeClr val="tx1"/>
                </a:solidFill>
              </a:rPr>
              <a:t>Button text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0854C18-1EFF-46F1-BB5F-64F849469B3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888" t="17239" r="-1"/>
          <a:stretch/>
        </p:blipFill>
        <p:spPr>
          <a:xfrm>
            <a:off x="3039255" y="1207639"/>
            <a:ext cx="2764443" cy="420381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ED777A4-9064-4129-8C3D-7DA36FD9B25A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E0F9C6B-AFD1-4856-9C1A-BC8BA7DC1D51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8BABEFD-9E4C-4C41-BE64-50D9C79C7693}"/>
              </a:ext>
            </a:extLst>
          </p:cNvPr>
          <p:cNvSpPr/>
          <p:nvPr/>
        </p:nvSpPr>
        <p:spPr>
          <a:xfrm>
            <a:off x="680500" y="1777190"/>
            <a:ext cx="8259329" cy="25527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BC. Contrary to popular belief, Lorem Ipsum is not simply random text. It has roots in a piece of classical Latin literature from 45 BC. Contrary to popular belief, Lorem Ipsum is not simply random text. It has roots in a piece of classical Latin literature from 45 BC.</a:t>
            </a:r>
            <a:endParaRPr lang="en-IN" sz="1600" b="1" dirty="0">
              <a:solidFill>
                <a:schemeClr val="tx1"/>
              </a:solidFill>
            </a:endParaRPr>
          </a:p>
          <a:p>
            <a:endParaRPr lang="en-IN" sz="1600" b="1" dirty="0">
              <a:solidFill>
                <a:schemeClr val="tx1"/>
              </a:solidFill>
            </a:endParaRPr>
          </a:p>
          <a:p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5FCA1F-0A59-4CDB-A915-B2FE7D9521A0}"/>
              </a:ext>
            </a:extLst>
          </p:cNvPr>
          <p:cNvSpPr txBox="1"/>
          <p:nvPr/>
        </p:nvSpPr>
        <p:spPr>
          <a:xfrm>
            <a:off x="8146198" y="1906456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7112327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17197</TotalTime>
  <Words>156</Words>
  <Application>Microsoft Office PowerPoint</Application>
  <PresentationFormat>Custom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2022-04-17T07:42:09Z</dcterms:modified>
</cp:coreProperties>
</file>