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4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1B0D9-C6D8-4859-836D-921DEAD46A3F}" v="9" dt="2022-03-17T06:00:36.242"/>
    <p1510:client id="{A155CE85-AE4C-4A05-8157-699F55C8B1C1}" v="13" dt="2022-03-17T07:30:21.736"/>
    <p1510:client id="{AD86113F-1C20-40FE-B576-69261555BA98}" v="9" dt="2022-03-17T06:45:59.9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D6A944B6-3D2D-4B8F-A778-A5E71BA553F0}"/>
    <pc:docChg chg="custSel modSld">
      <pc:chgData name="subramani@eidesign.net" userId="bf009f75-d47a-408b-a678-4666a6eafc4c" providerId="ADAL" clId="{D6A944B6-3D2D-4B8F-A778-A5E71BA553F0}" dt="2022-03-17T13:07:59.864" v="0" actId="478"/>
      <pc:docMkLst>
        <pc:docMk/>
      </pc:docMkLst>
      <pc:sldChg chg="delSp mod">
        <pc:chgData name="subramani@eidesign.net" userId="bf009f75-d47a-408b-a678-4666a6eafc4c" providerId="ADAL" clId="{D6A944B6-3D2D-4B8F-A778-A5E71BA553F0}" dt="2022-03-17T13:07:59.864" v="0" actId="478"/>
        <pc:sldMkLst>
          <pc:docMk/>
          <pc:sldMk cId="2336240711" sldId="1204"/>
        </pc:sldMkLst>
        <pc:spChg chg="del">
          <ac:chgData name="subramani@eidesign.net" userId="bf009f75-d47a-408b-a678-4666a6eafc4c" providerId="ADAL" clId="{D6A944B6-3D2D-4B8F-A778-A5E71BA553F0}" dt="2022-03-17T13:07:59.864" v="0" actId="478"/>
          <ac:spMkLst>
            <pc:docMk/>
            <pc:sldMk cId="2336240711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D6A944B6-3D2D-4B8F-A778-A5E71BA553F0}" dt="2022-03-17T13:07:59.864" v="0" actId="478"/>
          <ac:spMkLst>
            <pc:docMk/>
            <pc:sldMk cId="2336240711" sldId="1204"/>
            <ac:spMk id="12" creationId="{B4BEA475-7A09-41F4-B29E-D01CEF32D3D4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663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G03-M-Carousel-001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1" y="1809412"/>
            <a:ext cx="6571975" cy="338554"/>
            <a:chOff x="612466" y="2228467"/>
            <a:chExt cx="6182358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917820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upward and downward buttons to learn more.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5E0EE72F-0FCB-4091-88F4-944BBDCA693B}"/>
              </a:ext>
            </a:extLst>
          </p:cNvPr>
          <p:cNvSpPr/>
          <p:nvPr/>
        </p:nvSpPr>
        <p:spPr>
          <a:xfrm>
            <a:off x="3699390" y="5202212"/>
            <a:ext cx="1059988" cy="2652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ADFD93-44BF-492B-BBC0-BE741C71F39C}"/>
              </a:ext>
            </a:extLst>
          </p:cNvPr>
          <p:cNvSpPr/>
          <p:nvPr/>
        </p:nvSpPr>
        <p:spPr>
          <a:xfrm>
            <a:off x="5013515" y="5202212"/>
            <a:ext cx="1059988" cy="2652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Down</a:t>
            </a:r>
          </a:p>
        </p:txBody>
      </p:sp>
      <p:sp>
        <p:nvSpPr>
          <p:cNvPr id="23" name="Flowchart: Merge 22">
            <a:extLst>
              <a:ext uri="{FF2B5EF4-FFF2-40B4-BE49-F238E27FC236}">
                <a16:creationId xmlns:a16="http://schemas.microsoft.com/office/drawing/2014/main" id="{E29731A7-9FF6-4F78-8C01-8D1E87FB18B4}"/>
              </a:ext>
            </a:extLst>
          </p:cNvPr>
          <p:cNvSpPr/>
          <p:nvPr/>
        </p:nvSpPr>
        <p:spPr>
          <a:xfrm>
            <a:off x="5856656" y="5312305"/>
            <a:ext cx="94125" cy="78489"/>
          </a:xfrm>
          <a:prstGeom prst="flowChartMerg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9" name="Flowchart: Merge 28">
            <a:extLst>
              <a:ext uri="{FF2B5EF4-FFF2-40B4-BE49-F238E27FC236}">
                <a16:creationId xmlns:a16="http://schemas.microsoft.com/office/drawing/2014/main" id="{D8D00DEE-9006-44B1-8530-52A1C0266B50}"/>
              </a:ext>
            </a:extLst>
          </p:cNvPr>
          <p:cNvSpPr/>
          <p:nvPr/>
        </p:nvSpPr>
        <p:spPr>
          <a:xfrm rot="10800000">
            <a:off x="3951656" y="5307885"/>
            <a:ext cx="94125" cy="78489"/>
          </a:xfrm>
          <a:prstGeom prst="flowChartMerg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98BF8E-F58D-4850-9C61-59F391CA66CC}"/>
              </a:ext>
            </a:extLst>
          </p:cNvPr>
          <p:cNvSpPr/>
          <p:nvPr/>
        </p:nvSpPr>
        <p:spPr>
          <a:xfrm>
            <a:off x="538122" y="2509253"/>
            <a:ext cx="2725070" cy="2506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B084AA-6C6E-4C76-883C-083A4AA025E9}"/>
              </a:ext>
            </a:extLst>
          </p:cNvPr>
          <p:cNvSpPr/>
          <p:nvPr/>
        </p:nvSpPr>
        <p:spPr>
          <a:xfrm>
            <a:off x="6464463" y="2509253"/>
            <a:ext cx="2725070" cy="2506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BF93F0C-418E-4810-A330-C55475B4E6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044" t="17239" r="-1"/>
          <a:stretch/>
        </p:blipFill>
        <p:spPr>
          <a:xfrm>
            <a:off x="3374330" y="2508758"/>
            <a:ext cx="2986759" cy="250680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D4BEBEA-B8CC-400A-AD45-27EA5D8EE3A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55A189-ADE5-45FB-8BD9-632D74C70CC3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830B60-1D4A-4026-8EC8-35921551670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0EE72F-0FCB-4091-88F4-944BBDCA693B}"/>
              </a:ext>
            </a:extLst>
          </p:cNvPr>
          <p:cNvSpPr/>
          <p:nvPr/>
        </p:nvSpPr>
        <p:spPr>
          <a:xfrm>
            <a:off x="3639429" y="4632585"/>
            <a:ext cx="1059988" cy="2652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ADFD93-44BF-492B-BBC0-BE741C71F39C}"/>
              </a:ext>
            </a:extLst>
          </p:cNvPr>
          <p:cNvSpPr/>
          <p:nvPr/>
        </p:nvSpPr>
        <p:spPr>
          <a:xfrm>
            <a:off x="4953554" y="4632585"/>
            <a:ext cx="1059988" cy="2652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Down</a:t>
            </a:r>
          </a:p>
        </p:txBody>
      </p:sp>
      <p:sp>
        <p:nvSpPr>
          <p:cNvPr id="23" name="Flowchart: Merge 22">
            <a:extLst>
              <a:ext uri="{FF2B5EF4-FFF2-40B4-BE49-F238E27FC236}">
                <a16:creationId xmlns:a16="http://schemas.microsoft.com/office/drawing/2014/main" id="{E29731A7-9FF6-4F78-8C01-8D1E87FB18B4}"/>
              </a:ext>
            </a:extLst>
          </p:cNvPr>
          <p:cNvSpPr/>
          <p:nvPr/>
        </p:nvSpPr>
        <p:spPr>
          <a:xfrm>
            <a:off x="5796695" y="4742678"/>
            <a:ext cx="94125" cy="78489"/>
          </a:xfrm>
          <a:prstGeom prst="flowChartMerg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9" name="Flowchart: Merge 28">
            <a:extLst>
              <a:ext uri="{FF2B5EF4-FFF2-40B4-BE49-F238E27FC236}">
                <a16:creationId xmlns:a16="http://schemas.microsoft.com/office/drawing/2014/main" id="{D8D00DEE-9006-44B1-8530-52A1C0266B50}"/>
              </a:ext>
            </a:extLst>
          </p:cNvPr>
          <p:cNvSpPr/>
          <p:nvPr/>
        </p:nvSpPr>
        <p:spPr>
          <a:xfrm rot="10800000">
            <a:off x="3891695" y="4738258"/>
            <a:ext cx="94125" cy="78489"/>
          </a:xfrm>
          <a:prstGeom prst="flowChartMerg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98BF8E-F58D-4850-9C61-59F391CA66CC}"/>
              </a:ext>
            </a:extLst>
          </p:cNvPr>
          <p:cNvSpPr/>
          <p:nvPr/>
        </p:nvSpPr>
        <p:spPr>
          <a:xfrm>
            <a:off x="478161" y="1939626"/>
            <a:ext cx="2725070" cy="2506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B084AA-6C6E-4C76-883C-083A4AA025E9}"/>
              </a:ext>
            </a:extLst>
          </p:cNvPr>
          <p:cNvSpPr/>
          <p:nvPr/>
        </p:nvSpPr>
        <p:spPr>
          <a:xfrm>
            <a:off x="6404502" y="1939626"/>
            <a:ext cx="2725070" cy="2506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BF93F0C-418E-4810-A330-C55475B4E6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4" t="17239" r="-1"/>
          <a:stretch/>
        </p:blipFill>
        <p:spPr>
          <a:xfrm>
            <a:off x="3314369" y="1939131"/>
            <a:ext cx="2986759" cy="250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40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17219</TotalTime>
  <Words>187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2419</cp:revision>
  <dcterms:created xsi:type="dcterms:W3CDTF">2017-07-21T05:01:19Z</dcterms:created>
  <dcterms:modified xsi:type="dcterms:W3CDTF">2022-04-17T07:42:45Z</dcterms:modified>
</cp:coreProperties>
</file>