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8134B6-DD9C-4809-93AE-A58A7D1D6477}" v="4" dt="2022-03-30T17:22:34.7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AD8134B6-DD9C-4809-93AE-A58A7D1D6477}"/>
    <pc:docChg chg="undo custSel modSld">
      <pc:chgData name="Subramani K" userId="bf009f75-d47a-408b-a678-4666a6eafc4c" providerId="ADAL" clId="{AD8134B6-DD9C-4809-93AE-A58A7D1D6477}" dt="2022-03-30T17:22:40.307" v="42" actId="20577"/>
      <pc:docMkLst>
        <pc:docMk/>
      </pc:docMkLst>
      <pc:sldChg chg="addSp delSp modSp mod">
        <pc:chgData name="Subramani K" userId="bf009f75-d47a-408b-a678-4666a6eafc4c" providerId="ADAL" clId="{AD8134B6-DD9C-4809-93AE-A58A7D1D6477}" dt="2022-03-30T17:21:31.753" v="12" actId="20577"/>
        <pc:sldMkLst>
          <pc:docMk/>
          <pc:sldMk cId="2508173990" sldId="1202"/>
        </pc:sldMkLst>
        <pc:spChg chg="add del">
          <ac:chgData name="Subramani K" userId="bf009f75-d47a-408b-a678-4666a6eafc4c" providerId="ADAL" clId="{AD8134B6-DD9C-4809-93AE-A58A7D1D6477}" dt="2022-03-30T17:20:20.017" v="4" actId="478"/>
          <ac:spMkLst>
            <pc:docMk/>
            <pc:sldMk cId="2508173990" sldId="1202"/>
            <ac:spMk id="10" creationId="{F1C74B37-FEAC-491E-AD57-6934BEADA04F}"/>
          </ac:spMkLst>
        </pc:spChg>
        <pc:spChg chg="add del">
          <ac:chgData name="Subramani K" userId="bf009f75-d47a-408b-a678-4666a6eafc4c" providerId="ADAL" clId="{AD8134B6-DD9C-4809-93AE-A58A7D1D6477}" dt="2022-03-30T17:20:20.017" v="4" actId="478"/>
          <ac:spMkLst>
            <pc:docMk/>
            <pc:sldMk cId="2508173990" sldId="1202"/>
            <ac:spMk id="13" creationId="{9381ACF8-FA23-4683-A4BF-7A529D76EA5F}"/>
          </ac:spMkLst>
        </pc:spChg>
        <pc:spChg chg="add del">
          <ac:chgData name="Subramani K" userId="bf009f75-d47a-408b-a678-4666a6eafc4c" providerId="ADAL" clId="{AD8134B6-DD9C-4809-93AE-A58A7D1D6477}" dt="2022-03-30T17:20:20.017" v="4" actId="478"/>
          <ac:spMkLst>
            <pc:docMk/>
            <pc:sldMk cId="2508173990" sldId="1202"/>
            <ac:spMk id="15" creationId="{8FDED533-2C55-4C7B-85C6-1392DB7C71E1}"/>
          </ac:spMkLst>
        </pc:spChg>
        <pc:spChg chg="add del">
          <ac:chgData name="Subramani K" userId="bf009f75-d47a-408b-a678-4666a6eafc4c" providerId="ADAL" clId="{AD8134B6-DD9C-4809-93AE-A58A7D1D6477}" dt="2022-03-30T17:20:20.017" v="4" actId="478"/>
          <ac:spMkLst>
            <pc:docMk/>
            <pc:sldMk cId="2508173990" sldId="1202"/>
            <ac:spMk id="16" creationId="{0AF8CC5A-16CF-487D-8640-25055017D88F}"/>
          </ac:spMkLst>
        </pc:spChg>
        <pc:spChg chg="mod">
          <ac:chgData name="Subramani K" userId="bf009f75-d47a-408b-a678-4666a6eafc4c" providerId="ADAL" clId="{AD8134B6-DD9C-4809-93AE-A58A7D1D6477}" dt="2022-03-30T17:21:31.753" v="12" actId="20577"/>
          <ac:spMkLst>
            <pc:docMk/>
            <pc:sldMk cId="2508173990" sldId="1202"/>
            <ac:spMk id="17" creationId="{57F21ED5-F17D-4479-A3C7-428FCEB91932}"/>
          </ac:spMkLst>
        </pc:spChg>
        <pc:spChg chg="del topLvl">
          <ac:chgData name="Subramani K" userId="bf009f75-d47a-408b-a678-4666a6eafc4c" providerId="ADAL" clId="{AD8134B6-DD9C-4809-93AE-A58A7D1D6477}" dt="2022-03-30T17:20:59.170" v="5" actId="478"/>
          <ac:spMkLst>
            <pc:docMk/>
            <pc:sldMk cId="2508173990" sldId="1202"/>
            <ac:spMk id="19" creationId="{D99D9A35-1221-4CE9-B64E-A3EB89490C3F}"/>
          </ac:spMkLst>
        </pc:spChg>
        <pc:spChg chg="add del">
          <ac:chgData name="Subramani K" userId="bf009f75-d47a-408b-a678-4666a6eafc4c" providerId="ADAL" clId="{AD8134B6-DD9C-4809-93AE-A58A7D1D6477}" dt="2022-03-30T17:20:20.017" v="4" actId="478"/>
          <ac:spMkLst>
            <pc:docMk/>
            <pc:sldMk cId="2508173990" sldId="1202"/>
            <ac:spMk id="24" creationId="{FD92A2D7-648C-45A5-A931-49180CE94314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26" creationId="{F6FDDF35-1D59-4298-BC47-9AF8FE95C792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28" creationId="{3D113E74-708C-4A8F-8232-FDE2CA3E17FF}"/>
          </ac:spMkLst>
        </pc:spChg>
        <pc:spChg chg="add del">
          <ac:chgData name="Subramani K" userId="bf009f75-d47a-408b-a678-4666a6eafc4c" providerId="ADAL" clId="{AD8134B6-DD9C-4809-93AE-A58A7D1D6477}" dt="2022-03-30T17:20:20.017" v="4" actId="478"/>
          <ac:spMkLst>
            <pc:docMk/>
            <pc:sldMk cId="2508173990" sldId="1202"/>
            <ac:spMk id="29" creationId="{D2E9C207-8D53-4BAE-8A1A-2ADDC579C8B4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31" creationId="{39F3F4F3-8842-4336-B909-8C6CA7010BEF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33" creationId="{5D492B3B-6910-4FFD-B113-9F62CAE6B7A2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35" creationId="{F237E0D8-372B-4287-BB66-3FF2F655F9FB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36" creationId="{1F36074F-1AE6-438B-8E12-76620D30A1AA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39" creationId="{F6EA7118-536E-4991-8424-FE088B0D8158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41" creationId="{4414FEE7-B29D-4BB6-808C-B3BAF0FFA185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43" creationId="{16F6A005-A747-45D5-8EBA-120A7F2D7F18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46" creationId="{118C7DD4-0EA4-4513-99EA-7DFF24FD3FE5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48" creationId="{BCCFED66-5B19-4C1F-A52F-4017E8BE4F9F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49" creationId="{791241F5-617F-4068-9F3B-64295539B523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50" creationId="{0C1D42D8-6CF6-4EB8-8405-974AB25C894D}"/>
          </ac:spMkLst>
        </pc:spChg>
        <pc:grpChg chg="add del">
          <ac:chgData name="Subramani K" userId="bf009f75-d47a-408b-a678-4666a6eafc4c" providerId="ADAL" clId="{AD8134B6-DD9C-4809-93AE-A58A7D1D6477}" dt="2022-03-30T17:20:59.170" v="5" actId="478"/>
          <ac:grpSpMkLst>
            <pc:docMk/>
            <pc:sldMk cId="2508173990" sldId="1202"/>
            <ac:grpSpMk id="18" creationId="{8F10D86B-7A76-40C6-B4B7-E18A619BA334}"/>
          </ac:grpSpMkLst>
        </pc:grpChg>
        <pc:grpChg chg="del topLvl">
          <ac:chgData name="Subramani K" userId="bf009f75-d47a-408b-a678-4666a6eafc4c" providerId="ADAL" clId="{AD8134B6-DD9C-4809-93AE-A58A7D1D6477}" dt="2022-03-30T17:21:00.776" v="6" actId="478"/>
          <ac:grpSpMkLst>
            <pc:docMk/>
            <pc:sldMk cId="2508173990" sldId="1202"/>
            <ac:grpSpMk id="20" creationId="{A50428F7-C944-4562-AE25-2EDAA57FCD8F}"/>
          </ac:grpSpMkLst>
        </pc:grpChg>
        <pc:grpChg chg="add mod">
          <ac:chgData name="Subramani K" userId="bf009f75-d47a-408b-a678-4666a6eafc4c" providerId="ADAL" clId="{AD8134B6-DD9C-4809-93AE-A58A7D1D6477}" dt="2022-03-30T17:21:01.238" v="7"/>
          <ac:grpSpMkLst>
            <pc:docMk/>
            <pc:sldMk cId="2508173990" sldId="1202"/>
            <ac:grpSpMk id="23" creationId="{17D1B057-39BF-441A-AB54-30083F41396F}"/>
          </ac:grpSpMkLst>
        </pc:grpChg>
        <pc:grpChg chg="add mod">
          <ac:chgData name="Subramani K" userId="bf009f75-d47a-408b-a678-4666a6eafc4c" providerId="ADAL" clId="{AD8134B6-DD9C-4809-93AE-A58A7D1D6477}" dt="2022-03-30T17:21:01.238" v="7"/>
          <ac:grpSpMkLst>
            <pc:docMk/>
            <pc:sldMk cId="2508173990" sldId="1202"/>
            <ac:grpSpMk id="30" creationId="{DE4B73E2-D024-4D33-B830-0DE83811B53C}"/>
          </ac:grpSpMkLst>
        </pc:grpChg>
        <pc:grpChg chg="add mod">
          <ac:chgData name="Subramani K" userId="bf009f75-d47a-408b-a678-4666a6eafc4c" providerId="ADAL" clId="{AD8134B6-DD9C-4809-93AE-A58A7D1D6477}" dt="2022-03-30T17:21:01.238" v="7"/>
          <ac:grpSpMkLst>
            <pc:docMk/>
            <pc:sldMk cId="2508173990" sldId="1202"/>
            <ac:grpSpMk id="34" creationId="{99A9EFDB-A3D2-45AF-82DA-FBF383794F10}"/>
          </ac:grpSpMkLst>
        </pc:grpChg>
        <pc:grpChg chg="add mod">
          <ac:chgData name="Subramani K" userId="bf009f75-d47a-408b-a678-4666a6eafc4c" providerId="ADAL" clId="{AD8134B6-DD9C-4809-93AE-A58A7D1D6477}" dt="2022-03-30T17:21:01.238" v="7"/>
          <ac:grpSpMkLst>
            <pc:docMk/>
            <pc:sldMk cId="2508173990" sldId="1202"/>
            <ac:grpSpMk id="38" creationId="{6D9CB83C-A5EE-48A7-A573-163B6C0EE790}"/>
          </ac:grpSpMkLst>
        </pc:grpChg>
        <pc:grpChg chg="add mod">
          <ac:chgData name="Subramani K" userId="bf009f75-d47a-408b-a678-4666a6eafc4c" providerId="ADAL" clId="{AD8134B6-DD9C-4809-93AE-A58A7D1D6477}" dt="2022-03-30T17:21:01.238" v="7"/>
          <ac:grpSpMkLst>
            <pc:docMk/>
            <pc:sldMk cId="2508173990" sldId="1202"/>
            <ac:grpSpMk id="42" creationId="{470DB270-D1ED-4B54-98A0-C5963E023EB7}"/>
          </ac:grpSpMkLst>
        </pc:grpChg>
        <pc:grpChg chg="mod">
          <ac:chgData name="Subramani K" userId="bf009f75-d47a-408b-a678-4666a6eafc4c" providerId="ADAL" clId="{AD8134B6-DD9C-4809-93AE-A58A7D1D6477}" dt="2022-03-30T17:21:01.238" v="7"/>
          <ac:grpSpMkLst>
            <pc:docMk/>
            <pc:sldMk cId="2508173990" sldId="1202"/>
            <ac:grpSpMk id="44" creationId="{05DC0D20-F297-4035-B0F3-371288C30E3D}"/>
          </ac:grpSpMkLst>
        </pc:grpChg>
        <pc:grpChg chg="add mod">
          <ac:chgData name="Subramani K" userId="bf009f75-d47a-408b-a678-4666a6eafc4c" providerId="ADAL" clId="{AD8134B6-DD9C-4809-93AE-A58A7D1D6477}" dt="2022-03-30T17:21:01.238" v="7"/>
          <ac:grpSpMkLst>
            <pc:docMk/>
            <pc:sldMk cId="2508173990" sldId="1202"/>
            <ac:grpSpMk id="47" creationId="{40A58E7C-233B-4EEF-A295-377698656CB9}"/>
          </ac:grpSpMkLst>
        </pc:grpChg>
        <pc:picChg chg="add del">
          <ac:chgData name="Subramani K" userId="bf009f75-d47a-408b-a678-4666a6eafc4c" providerId="ADAL" clId="{AD8134B6-DD9C-4809-93AE-A58A7D1D6477}" dt="2022-03-30T17:20:20.017" v="4" actId="478"/>
          <ac:picMkLst>
            <pc:docMk/>
            <pc:sldMk cId="2508173990" sldId="1202"/>
            <ac:picMk id="25" creationId="{1E165AE5-366C-4907-A8E5-93E3B0AAC933}"/>
          </ac:picMkLst>
        </pc:picChg>
        <pc:picChg chg="mod">
          <ac:chgData name="Subramani K" userId="bf009f75-d47a-408b-a678-4666a6eafc4c" providerId="ADAL" clId="{AD8134B6-DD9C-4809-93AE-A58A7D1D6477}" dt="2022-03-30T17:21:01.238" v="7"/>
          <ac:picMkLst>
            <pc:docMk/>
            <pc:sldMk cId="2508173990" sldId="1202"/>
            <ac:picMk id="27" creationId="{B104571D-4D78-4F38-A5F5-CDCB2E48F898}"/>
          </ac:picMkLst>
        </pc:picChg>
        <pc:picChg chg="mod">
          <ac:chgData name="Subramani K" userId="bf009f75-d47a-408b-a678-4666a6eafc4c" providerId="ADAL" clId="{AD8134B6-DD9C-4809-93AE-A58A7D1D6477}" dt="2022-03-30T17:21:01.238" v="7"/>
          <ac:picMkLst>
            <pc:docMk/>
            <pc:sldMk cId="2508173990" sldId="1202"/>
            <ac:picMk id="32" creationId="{F4E41AF8-3C91-442C-A8DF-433C98F9C525}"/>
          </ac:picMkLst>
        </pc:picChg>
        <pc:picChg chg="mod">
          <ac:chgData name="Subramani K" userId="bf009f75-d47a-408b-a678-4666a6eafc4c" providerId="ADAL" clId="{AD8134B6-DD9C-4809-93AE-A58A7D1D6477}" dt="2022-03-30T17:21:01.238" v="7"/>
          <ac:picMkLst>
            <pc:docMk/>
            <pc:sldMk cId="2508173990" sldId="1202"/>
            <ac:picMk id="37" creationId="{F3460F79-0B1B-41C5-8563-6B6BF2F0FC47}"/>
          </ac:picMkLst>
        </pc:picChg>
        <pc:picChg chg="mod">
          <ac:chgData name="Subramani K" userId="bf009f75-d47a-408b-a678-4666a6eafc4c" providerId="ADAL" clId="{AD8134B6-DD9C-4809-93AE-A58A7D1D6477}" dt="2022-03-30T17:21:01.238" v="7"/>
          <ac:picMkLst>
            <pc:docMk/>
            <pc:sldMk cId="2508173990" sldId="1202"/>
            <ac:picMk id="40" creationId="{948E4A83-964C-4954-96CC-895FA213EC13}"/>
          </ac:picMkLst>
        </pc:picChg>
        <pc:picChg chg="mod">
          <ac:chgData name="Subramani K" userId="bf009f75-d47a-408b-a678-4666a6eafc4c" providerId="ADAL" clId="{AD8134B6-DD9C-4809-93AE-A58A7D1D6477}" dt="2022-03-30T17:21:01.238" v="7"/>
          <ac:picMkLst>
            <pc:docMk/>
            <pc:sldMk cId="2508173990" sldId="1202"/>
            <ac:picMk id="45" creationId="{2DC79733-9D44-4BD8-9600-A38E1D694DE5}"/>
          </ac:picMkLst>
        </pc:picChg>
        <pc:picChg chg="mod">
          <ac:chgData name="Subramani K" userId="bf009f75-d47a-408b-a678-4666a6eafc4c" providerId="ADAL" clId="{AD8134B6-DD9C-4809-93AE-A58A7D1D6477}" dt="2022-03-30T17:21:01.238" v="7"/>
          <ac:picMkLst>
            <pc:docMk/>
            <pc:sldMk cId="2508173990" sldId="1202"/>
            <ac:picMk id="51" creationId="{7BB7E24C-AA04-43E9-BFF9-8B5B0342275F}"/>
          </ac:picMkLst>
        </pc:picChg>
      </pc:sldChg>
      <pc:sldChg chg="addSp delSp modSp mod">
        <pc:chgData name="Subramani K" userId="bf009f75-d47a-408b-a678-4666a6eafc4c" providerId="ADAL" clId="{AD8134B6-DD9C-4809-93AE-A58A7D1D6477}" dt="2022-03-30T17:22:40.307" v="42" actId="20577"/>
        <pc:sldMkLst>
          <pc:docMk/>
          <pc:sldMk cId="2285015065" sldId="1203"/>
        </pc:sldMkLst>
        <pc:spChg chg="del mod topLvl">
          <ac:chgData name="Subramani K" userId="bf009f75-d47a-408b-a678-4666a6eafc4c" providerId="ADAL" clId="{AD8134B6-DD9C-4809-93AE-A58A7D1D6477}" dt="2022-03-30T17:22:07.762" v="22" actId="478"/>
          <ac:spMkLst>
            <pc:docMk/>
            <pc:sldMk cId="2285015065" sldId="1203"/>
            <ac:spMk id="2" creationId="{1CF4708D-225D-4B39-BCAF-8B224F00F73A}"/>
          </ac:spMkLst>
        </pc:spChg>
        <pc:spChg chg="add mod">
          <ac:chgData name="Subramani K" userId="bf009f75-d47a-408b-a678-4666a6eafc4c" providerId="ADAL" clId="{AD8134B6-DD9C-4809-93AE-A58A7D1D6477}" dt="2022-03-30T17:22:18.854" v="27" actId="14100"/>
          <ac:spMkLst>
            <pc:docMk/>
            <pc:sldMk cId="2285015065" sldId="1203"/>
            <ac:spMk id="4" creationId="{3A607149-2F74-4F79-BA48-E21CE9866C17}"/>
          </ac:spMkLst>
        </pc:spChg>
        <pc:spChg chg="del topLvl">
          <ac:chgData name="Subramani K" userId="bf009f75-d47a-408b-a678-4666a6eafc4c" providerId="ADAL" clId="{AD8134B6-DD9C-4809-93AE-A58A7D1D6477}" dt="2022-03-30T17:22:08.862" v="23" actId="478"/>
          <ac:spMkLst>
            <pc:docMk/>
            <pc:sldMk cId="2285015065" sldId="1203"/>
            <ac:spMk id="20" creationId="{F147415D-E16C-445C-9A1D-C2D143C1E294}"/>
          </ac:spMkLst>
        </pc:spChg>
        <pc:spChg chg="add mod">
          <ac:chgData name="Subramani K" userId="bf009f75-d47a-408b-a678-4666a6eafc4c" providerId="ADAL" clId="{AD8134B6-DD9C-4809-93AE-A58A7D1D6477}" dt="2022-03-30T17:22:22.879" v="31" actId="20577"/>
          <ac:spMkLst>
            <pc:docMk/>
            <pc:sldMk cId="2285015065" sldId="1203"/>
            <ac:spMk id="21" creationId="{FCBFFBDD-17FF-4F58-B4E5-91B41FB9CBA0}"/>
          </ac:spMkLst>
        </pc:spChg>
        <pc:spChg chg="add mod">
          <ac:chgData name="Subramani K" userId="bf009f75-d47a-408b-a678-4666a6eafc4c" providerId="ADAL" clId="{AD8134B6-DD9C-4809-93AE-A58A7D1D6477}" dt="2022-03-30T17:22:30.595" v="35" actId="20577"/>
          <ac:spMkLst>
            <pc:docMk/>
            <pc:sldMk cId="2285015065" sldId="1203"/>
            <ac:spMk id="27" creationId="{3CCF0B9F-74E0-4FC0-AA80-36340FFE2F83}"/>
          </ac:spMkLst>
        </pc:spChg>
        <pc:spChg chg="add mod">
          <ac:chgData name="Subramani K" userId="bf009f75-d47a-408b-a678-4666a6eafc4c" providerId="ADAL" clId="{AD8134B6-DD9C-4809-93AE-A58A7D1D6477}" dt="2022-03-30T17:22:32.533" v="37" actId="20577"/>
          <ac:spMkLst>
            <pc:docMk/>
            <pc:sldMk cId="2285015065" sldId="1203"/>
            <ac:spMk id="28" creationId="{5B2FB78D-E5D9-46D9-941A-186268DDB197}"/>
          </ac:spMkLst>
        </pc:spChg>
        <pc:spChg chg="add mod">
          <ac:chgData name="Subramani K" userId="bf009f75-d47a-408b-a678-4666a6eafc4c" providerId="ADAL" clId="{AD8134B6-DD9C-4809-93AE-A58A7D1D6477}" dt="2022-03-30T17:22:40.307" v="42" actId="20577"/>
          <ac:spMkLst>
            <pc:docMk/>
            <pc:sldMk cId="2285015065" sldId="1203"/>
            <ac:spMk id="29" creationId="{1FBD7878-2EEC-44E3-BF7B-35C5C16CAB2C}"/>
          </ac:spMkLst>
        </pc:spChg>
        <pc:grpChg chg="del">
          <ac:chgData name="Subramani K" userId="bf009f75-d47a-408b-a678-4666a6eafc4c" providerId="ADAL" clId="{AD8134B6-DD9C-4809-93AE-A58A7D1D6477}" dt="2022-03-30T17:22:07.762" v="22" actId="478"/>
          <ac:grpSpMkLst>
            <pc:docMk/>
            <pc:sldMk cId="2285015065" sldId="1203"/>
            <ac:grpSpMk id="3" creationId="{B36CB5A1-DFA1-4BFD-8332-0B336E35151D}"/>
          </ac:grpSpMkLst>
        </pc:grpChg>
        <pc:grpChg chg="del">
          <ac:chgData name="Subramani K" userId="bf009f75-d47a-408b-a678-4666a6eafc4c" providerId="ADAL" clId="{AD8134B6-DD9C-4809-93AE-A58A7D1D6477}" dt="2022-03-30T17:21:36.512" v="13" actId="478"/>
          <ac:grpSpMkLst>
            <pc:docMk/>
            <pc:sldMk cId="2285015065" sldId="1203"/>
            <ac:grpSpMk id="17" creationId="{61033904-7E0E-42C0-80CC-779958B2FF6E}"/>
          </ac:grpSpMkLst>
        </pc:grpChg>
        <pc:grpChg chg="del">
          <ac:chgData name="Subramani K" userId="bf009f75-d47a-408b-a678-4666a6eafc4c" providerId="ADAL" clId="{AD8134B6-DD9C-4809-93AE-A58A7D1D6477}" dt="2022-03-30T17:21:36.512" v="13" actId="478"/>
          <ac:grpSpMkLst>
            <pc:docMk/>
            <pc:sldMk cId="2285015065" sldId="1203"/>
            <ac:grpSpMk id="23" creationId="{AA85F30D-68CF-4ECE-A203-C41A8CDFB41E}"/>
          </ac:grpSpMkLst>
        </pc:grpChg>
        <pc:picChg chg="del">
          <ac:chgData name="Subramani K" userId="bf009f75-d47a-408b-a678-4666a6eafc4c" providerId="ADAL" clId="{AD8134B6-DD9C-4809-93AE-A58A7D1D6477}" dt="2022-03-30T17:21:54.378" v="18" actId="478"/>
          <ac:picMkLst>
            <pc:docMk/>
            <pc:sldMk cId="2285015065" sldId="1203"/>
            <ac:picMk id="12" creationId="{82D67290-88C8-4D89-A465-1C5C434C9D71}"/>
          </ac:picMkLst>
        </pc:picChg>
      </pc:sldChg>
    </pc:docChg>
  </pc:docChgLst>
  <pc:docChgLst>
    <pc:chgData name="Subramani K" userId="bf009f75-d47a-408b-a678-4666a6eafc4c" providerId="ADAL" clId="{A32DD17E-061C-4939-9534-72EBE06BAE79}"/>
    <pc:docChg chg="undo custSel addSld delSld modSld">
      <pc:chgData name="Subramani K" userId="bf009f75-d47a-408b-a678-4666a6eafc4c" providerId="ADAL" clId="{A32DD17E-061C-4939-9534-72EBE06BAE79}" dt="2022-03-16T11:22:53.597" v="89" actId="47"/>
      <pc:docMkLst>
        <pc:docMk/>
      </pc:docMkLst>
      <pc:sldChg chg="addSp delSp modSp mod">
        <pc:chgData name="Subramani K" userId="bf009f75-d47a-408b-a678-4666a6eafc4c" providerId="ADAL" clId="{A32DD17E-061C-4939-9534-72EBE06BAE79}" dt="2022-03-16T07:14:13.801" v="76" actId="1076"/>
        <pc:sldMkLst>
          <pc:docMk/>
          <pc:sldMk cId="2508173990" sldId="1202"/>
        </pc:sldMkLst>
        <pc:spChg chg="mod">
          <ac:chgData name="Subramani K" userId="bf009f75-d47a-408b-a678-4666a6eafc4c" providerId="ADAL" clId="{A32DD17E-061C-4939-9534-72EBE06BAE79}" dt="2022-03-16T07:08:17.990" v="1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A32DD17E-061C-4939-9534-72EBE06BAE79}" dt="2022-03-16T07:09:21.586" v="29" actId="1035"/>
          <ac:spMkLst>
            <pc:docMk/>
            <pc:sldMk cId="2508173990" sldId="1202"/>
            <ac:spMk id="10" creationId="{F1C74B37-FEAC-491E-AD57-6934BEADA04F}"/>
          </ac:spMkLst>
        </pc:spChg>
        <pc:spChg chg="add mod">
          <ac:chgData name="Subramani K" userId="bf009f75-d47a-408b-a678-4666a6eafc4c" providerId="ADAL" clId="{A32DD17E-061C-4939-9534-72EBE06BAE79}" dt="2022-03-16T07:09:21.586" v="29" actId="1035"/>
          <ac:spMkLst>
            <pc:docMk/>
            <pc:sldMk cId="2508173990" sldId="1202"/>
            <ac:spMk id="13" creationId="{9381ACF8-FA23-4683-A4BF-7A529D76EA5F}"/>
          </ac:spMkLst>
        </pc:spChg>
        <pc:spChg chg="add mod">
          <ac:chgData name="Subramani K" userId="bf009f75-d47a-408b-a678-4666a6eafc4c" providerId="ADAL" clId="{A32DD17E-061C-4939-9534-72EBE06BAE79}" dt="2022-03-16T07:09:21.586" v="29" actId="1035"/>
          <ac:spMkLst>
            <pc:docMk/>
            <pc:sldMk cId="2508173990" sldId="1202"/>
            <ac:spMk id="15" creationId="{8FDED533-2C55-4C7B-85C6-1392DB7C71E1}"/>
          </ac:spMkLst>
        </pc:spChg>
        <pc:spChg chg="add mod">
          <ac:chgData name="Subramani K" userId="bf009f75-d47a-408b-a678-4666a6eafc4c" providerId="ADAL" clId="{A32DD17E-061C-4939-9534-72EBE06BAE79}" dt="2022-03-16T07:09:21.586" v="29" actId="1035"/>
          <ac:spMkLst>
            <pc:docMk/>
            <pc:sldMk cId="2508173990" sldId="1202"/>
            <ac:spMk id="16" creationId="{0AF8CC5A-16CF-487D-8640-25055017D88F}"/>
          </ac:spMkLst>
        </pc:spChg>
        <pc:spChg chg="add mod">
          <ac:chgData name="Subramani K" userId="bf009f75-d47a-408b-a678-4666a6eafc4c" providerId="ADAL" clId="{A32DD17E-061C-4939-9534-72EBE06BAE79}" dt="2022-03-16T07:09:15.514" v="3" actId="20577"/>
          <ac:spMkLst>
            <pc:docMk/>
            <pc:sldMk cId="2508173990" sldId="1202"/>
            <ac:spMk id="17" creationId="{57F21ED5-F17D-4479-A3C7-428FCEB91932}"/>
          </ac:spMkLst>
        </pc:spChg>
        <pc:spChg chg="mod">
          <ac:chgData name="Subramani K" userId="bf009f75-d47a-408b-a678-4666a6eafc4c" providerId="ADAL" clId="{A32DD17E-061C-4939-9534-72EBE06BAE79}" dt="2022-03-16T07:08:40.704" v="2"/>
          <ac:spMkLst>
            <pc:docMk/>
            <pc:sldMk cId="2508173990" sldId="1202"/>
            <ac:spMk id="19" creationId="{D99D9A35-1221-4CE9-B64E-A3EB89490C3F}"/>
          </ac:spMkLst>
        </pc:spChg>
        <pc:spChg chg="mod">
          <ac:chgData name="Subramani K" userId="bf009f75-d47a-408b-a678-4666a6eafc4c" providerId="ADAL" clId="{A32DD17E-061C-4939-9534-72EBE06BAE79}" dt="2022-03-16T07:08:40.704" v="2"/>
          <ac:spMkLst>
            <pc:docMk/>
            <pc:sldMk cId="2508173990" sldId="1202"/>
            <ac:spMk id="22" creationId="{B7C7BFD5-2A9B-44ED-8AA2-B9CFAFD27CBB}"/>
          </ac:spMkLst>
        </pc:spChg>
        <pc:spChg chg="add mod">
          <ac:chgData name="Subramani K" userId="bf009f75-d47a-408b-a678-4666a6eafc4c" providerId="ADAL" clId="{A32DD17E-061C-4939-9534-72EBE06BAE79}" dt="2022-03-16T07:14:10.095" v="74" actId="1076"/>
          <ac:spMkLst>
            <pc:docMk/>
            <pc:sldMk cId="2508173990" sldId="1202"/>
            <ac:spMk id="24" creationId="{FD92A2D7-648C-45A5-A931-49180CE94314}"/>
          </ac:spMkLst>
        </pc:spChg>
        <pc:spChg chg="add del mod">
          <ac:chgData name="Subramani K" userId="bf009f75-d47a-408b-a678-4666a6eafc4c" providerId="ADAL" clId="{A32DD17E-061C-4939-9534-72EBE06BAE79}" dt="2022-03-16T07:14:05.791" v="70" actId="478"/>
          <ac:spMkLst>
            <pc:docMk/>
            <pc:sldMk cId="2508173990" sldId="1202"/>
            <ac:spMk id="25" creationId="{149D984C-86CF-4295-BAA8-145A955844EB}"/>
          </ac:spMkLst>
        </pc:spChg>
        <pc:spChg chg="del">
          <ac:chgData name="Subramani K" userId="bf009f75-d47a-408b-a678-4666a6eafc4c" providerId="ADAL" clId="{A32DD17E-061C-4939-9534-72EBE06BAE79}" dt="2022-03-16T07:08:10.721" v="0" actId="478"/>
          <ac:spMkLst>
            <pc:docMk/>
            <pc:sldMk cId="2508173990" sldId="1202"/>
            <ac:spMk id="25" creationId="{F7F7CC51-E7E8-4B20-9D52-507BE6787303}"/>
          </ac:spMkLst>
        </pc:spChg>
        <pc:spChg chg="del">
          <ac:chgData name="Subramani K" userId="bf009f75-d47a-408b-a678-4666a6eafc4c" providerId="ADAL" clId="{A32DD17E-061C-4939-9534-72EBE06BAE79}" dt="2022-03-16T07:08:10.721" v="0" actId="478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A32DD17E-061C-4939-9534-72EBE06BAE79}" dt="2022-03-16T07:13:01.861" v="68"/>
          <ac:spMkLst>
            <pc:docMk/>
            <pc:sldMk cId="2508173990" sldId="1202"/>
            <ac:spMk id="26" creationId="{F7B45BD2-2CA2-4495-AA34-46FE49D624C8}"/>
          </ac:spMkLst>
        </pc:spChg>
        <pc:spChg chg="add del mod">
          <ac:chgData name="Subramani K" userId="bf009f75-d47a-408b-a678-4666a6eafc4c" providerId="ADAL" clId="{A32DD17E-061C-4939-9534-72EBE06BAE79}" dt="2022-03-16T07:13:01.861" v="68"/>
          <ac:spMkLst>
            <pc:docMk/>
            <pc:sldMk cId="2508173990" sldId="1202"/>
            <ac:spMk id="27" creationId="{49180048-4080-475A-8B60-D1B08A1919EC}"/>
          </ac:spMkLst>
        </pc:spChg>
        <pc:spChg chg="add del mod">
          <ac:chgData name="Subramani K" userId="bf009f75-d47a-408b-a678-4666a6eafc4c" providerId="ADAL" clId="{A32DD17E-061C-4939-9534-72EBE06BAE79}" dt="2022-03-16T07:13:01.861" v="68"/>
          <ac:spMkLst>
            <pc:docMk/>
            <pc:sldMk cId="2508173990" sldId="1202"/>
            <ac:spMk id="28" creationId="{41C02755-DE59-4D83-9713-177F9DD77AEC}"/>
          </ac:spMkLst>
        </pc:spChg>
        <pc:spChg chg="add mod">
          <ac:chgData name="Subramani K" userId="bf009f75-d47a-408b-a678-4666a6eafc4c" providerId="ADAL" clId="{A32DD17E-061C-4939-9534-72EBE06BAE79}" dt="2022-03-16T07:14:13.801" v="76" actId="1076"/>
          <ac:spMkLst>
            <pc:docMk/>
            <pc:sldMk cId="2508173990" sldId="1202"/>
            <ac:spMk id="29" creationId="{D2E9C207-8D53-4BAE-8A1A-2ADDC579C8B4}"/>
          </ac:spMkLst>
        </pc:spChg>
        <pc:spChg chg="del">
          <ac:chgData name="Subramani K" userId="bf009f75-d47a-408b-a678-4666a6eafc4c" providerId="ADAL" clId="{A32DD17E-061C-4939-9534-72EBE06BAE79}" dt="2022-03-16T07:08:10.721" v="0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A32DD17E-061C-4939-9534-72EBE06BAE79}" dt="2022-03-16T07:09:21.586" v="29" actId="1035"/>
          <ac:grpSpMkLst>
            <pc:docMk/>
            <pc:sldMk cId="2508173990" sldId="1202"/>
            <ac:grpSpMk id="18" creationId="{8F10D86B-7A76-40C6-B4B7-E18A619BA334}"/>
          </ac:grpSpMkLst>
        </pc:grpChg>
        <pc:grpChg chg="mod">
          <ac:chgData name="Subramani K" userId="bf009f75-d47a-408b-a678-4666a6eafc4c" providerId="ADAL" clId="{A32DD17E-061C-4939-9534-72EBE06BAE79}" dt="2022-03-16T07:08:40.704" v="2"/>
          <ac:grpSpMkLst>
            <pc:docMk/>
            <pc:sldMk cId="2508173990" sldId="1202"/>
            <ac:grpSpMk id="20" creationId="{A50428F7-C944-4562-AE25-2EDAA57FCD8F}"/>
          </ac:grpSpMkLst>
        </pc:grpChg>
        <pc:picChg chg="mod">
          <ac:chgData name="Subramani K" userId="bf009f75-d47a-408b-a678-4666a6eafc4c" providerId="ADAL" clId="{A32DD17E-061C-4939-9534-72EBE06BAE79}" dt="2022-03-16T07:08:40.704" v="2"/>
          <ac:picMkLst>
            <pc:docMk/>
            <pc:sldMk cId="2508173990" sldId="1202"/>
            <ac:picMk id="21" creationId="{3EADD747-9765-4A70-8CD0-995DC938572F}"/>
          </ac:picMkLst>
        </pc:picChg>
        <pc:picChg chg="del">
          <ac:chgData name="Subramani K" userId="bf009f75-d47a-408b-a678-4666a6eafc4c" providerId="ADAL" clId="{A32DD17E-061C-4939-9534-72EBE06BAE79}" dt="2022-03-16T07:08:10.721" v="0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A32DD17E-061C-4939-9534-72EBE06BAE79}" dt="2022-03-16T07:10:31.911" v="36" actId="1076"/>
          <ac:picMkLst>
            <pc:docMk/>
            <pc:sldMk cId="2508173990" sldId="1202"/>
            <ac:picMk id="23" creationId="{C11879B6-ED5C-45E1-9534-BC51AFC82192}"/>
          </ac:picMkLst>
        </pc:picChg>
      </pc:sldChg>
      <pc:sldChg chg="modSp add mod">
        <pc:chgData name="Subramani K" userId="bf009f75-d47a-408b-a678-4666a6eafc4c" providerId="ADAL" clId="{A32DD17E-061C-4939-9534-72EBE06BAE79}" dt="2022-03-16T11:22:43.736" v="88" actId="14100"/>
        <pc:sldMkLst>
          <pc:docMk/>
          <pc:sldMk cId="2285015065" sldId="1203"/>
        </pc:sldMkLst>
        <pc:spChg chg="mod">
          <ac:chgData name="Subramani K" userId="bf009f75-d47a-408b-a678-4666a6eafc4c" providerId="ADAL" clId="{A32DD17E-061C-4939-9534-72EBE06BAE79}" dt="2022-03-16T11:21:52.150" v="81" actId="2057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A32DD17E-061C-4939-9534-72EBE06BAE79}" dt="2022-03-16T11:22:43.736" v="88" actId="14100"/>
          <ac:spMkLst>
            <pc:docMk/>
            <pc:sldMk cId="2285015065" sldId="1203"/>
            <ac:spMk id="22" creationId="{C25CF31D-ADAC-4DA9-868B-1855F1803D55}"/>
          </ac:spMkLst>
        </pc:spChg>
      </pc:sldChg>
      <pc:sldChg chg="delSp modSp add del mod">
        <pc:chgData name="Subramani K" userId="bf009f75-d47a-408b-a678-4666a6eafc4c" providerId="ADAL" clId="{A32DD17E-061C-4939-9534-72EBE06BAE79}" dt="2022-03-16T11:22:53.597" v="89" actId="47"/>
        <pc:sldMkLst>
          <pc:docMk/>
          <pc:sldMk cId="3206292732" sldId="1204"/>
        </pc:sldMkLst>
        <pc:spChg chg="mod">
          <ac:chgData name="Subramani K" userId="bf009f75-d47a-408b-a678-4666a6eafc4c" providerId="ADAL" clId="{A32DD17E-061C-4939-9534-72EBE06BAE79}" dt="2022-03-16T11:22:03.173" v="86" actId="20577"/>
          <ac:spMkLst>
            <pc:docMk/>
            <pc:sldMk cId="3206292732" sldId="1204"/>
            <ac:spMk id="20" creationId="{F147415D-E16C-445C-9A1D-C2D143C1E294}"/>
          </ac:spMkLst>
        </pc:spChg>
        <pc:spChg chg="del">
          <ac:chgData name="Subramani K" userId="bf009f75-d47a-408b-a678-4666a6eafc4c" providerId="ADAL" clId="{A32DD17E-061C-4939-9534-72EBE06BAE79}" dt="2022-03-16T11:21:57.764" v="84" actId="478"/>
          <ac:spMkLst>
            <pc:docMk/>
            <pc:sldMk cId="3206292732" sldId="1204"/>
            <ac:spMk id="22" creationId="{C25CF31D-ADAC-4DA9-868B-1855F1803D55}"/>
          </ac:spMkLst>
        </pc:spChg>
        <pc:spChg chg="del">
          <ac:chgData name="Subramani K" userId="bf009f75-d47a-408b-a678-4666a6eafc4c" providerId="ADAL" clId="{A32DD17E-061C-4939-9534-72EBE06BAE79}" dt="2022-03-16T11:22:00.643" v="85" actId="478"/>
          <ac:spMkLst>
            <pc:docMk/>
            <pc:sldMk cId="3206292732" sldId="1204"/>
            <ac:spMk id="27" creationId="{B38438DC-8F79-4707-9926-890E97655C06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lakshmikanth" userId="34ec4a14-2b32-4e23-8e6c-bf79444b9b1f" providerId="ADAL" clId="{C5ECA3A3-99BF-4A13-B953-23388BC80361}"/>
    <pc:docChg chg="custSel addSld delSld modSld delMainMaster">
      <pc:chgData name="lakshmikanth" userId="34ec4a14-2b32-4e23-8e6c-bf79444b9b1f" providerId="ADAL" clId="{C5ECA3A3-99BF-4A13-B953-23388BC80361}" dt="2022-03-17T12:10:33.110" v="100"/>
      <pc:docMkLst>
        <pc:docMk/>
      </pc:docMkLst>
      <pc:sldChg chg="modSp mod">
        <pc:chgData name="lakshmikanth" userId="34ec4a14-2b32-4e23-8e6c-bf79444b9b1f" providerId="ADAL" clId="{C5ECA3A3-99BF-4A13-B953-23388BC80361}" dt="2022-03-17T12:06:40.644" v="75" actId="14100"/>
        <pc:sldMkLst>
          <pc:docMk/>
          <pc:sldMk cId="2508173990" sldId="1202"/>
        </pc:sldMkLst>
        <pc:spChg chg="mod">
          <ac:chgData name="lakshmikanth" userId="34ec4a14-2b32-4e23-8e6c-bf79444b9b1f" providerId="ADAL" clId="{C5ECA3A3-99BF-4A13-B953-23388BC80361}" dt="2022-03-16T12:04:24.37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10" creationId="{F1C74B37-FEAC-491E-AD57-6934BEADA04F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13" creationId="{9381ACF8-FA23-4683-A4BF-7A529D76EA5F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15" creationId="{8FDED533-2C55-4C7B-85C6-1392DB7C71E1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16" creationId="{0AF8CC5A-16CF-487D-8640-25055017D88F}"/>
          </ac:spMkLst>
        </pc:spChg>
        <pc:spChg chg="mod">
          <ac:chgData name="lakshmikanth" userId="34ec4a14-2b32-4e23-8e6c-bf79444b9b1f" providerId="ADAL" clId="{C5ECA3A3-99BF-4A13-B953-23388BC80361}" dt="2022-03-17T12:06:40.644" v="75" actId="14100"/>
          <ac:spMkLst>
            <pc:docMk/>
            <pc:sldMk cId="2508173990" sldId="1202"/>
            <ac:spMk id="17" creationId="{57F21ED5-F17D-4479-A3C7-428FCEB91932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24" creationId="{FD92A2D7-648C-45A5-A931-49180CE94314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29" creationId="{D2E9C207-8D53-4BAE-8A1A-2ADDC579C8B4}"/>
          </ac:spMkLst>
        </pc:spChg>
        <pc:grpChg chg="mod">
          <ac:chgData name="lakshmikanth" userId="34ec4a14-2b32-4e23-8e6c-bf79444b9b1f" providerId="ADAL" clId="{C5ECA3A3-99BF-4A13-B953-23388BC80361}" dt="2022-03-17T12:06:34.585" v="74" actId="1038"/>
          <ac:grpSpMkLst>
            <pc:docMk/>
            <pc:sldMk cId="2508173990" sldId="1202"/>
            <ac:grpSpMk id="18" creationId="{8F10D86B-7A76-40C6-B4B7-E18A619BA334}"/>
          </ac:grpSpMkLst>
        </pc:grpChg>
        <pc:picChg chg="mod">
          <ac:chgData name="lakshmikanth" userId="34ec4a14-2b32-4e23-8e6c-bf79444b9b1f" providerId="ADAL" clId="{C5ECA3A3-99BF-4A13-B953-23388BC80361}" dt="2022-03-17T12:06:34.585" v="74" actId="1038"/>
          <ac:picMkLst>
            <pc:docMk/>
            <pc:sldMk cId="2508173990" sldId="1202"/>
            <ac:picMk id="23" creationId="{C11879B6-ED5C-45E1-9534-BC51AFC82192}"/>
          </ac:picMkLst>
        </pc:picChg>
      </pc:sldChg>
      <pc:sldChg chg="addSp delSp modSp add del mod">
        <pc:chgData name="lakshmikanth" userId="34ec4a14-2b32-4e23-8e6c-bf79444b9b1f" providerId="ADAL" clId="{C5ECA3A3-99BF-4A13-B953-23388BC80361}" dt="2022-03-17T12:10:33.110" v="100"/>
        <pc:sldMkLst>
          <pc:docMk/>
          <pc:sldMk cId="2285015065" sldId="1203"/>
        </pc:sldMkLst>
        <pc:spChg chg="del mod">
          <ac:chgData name="lakshmikanth" userId="34ec4a14-2b32-4e23-8e6c-bf79444b9b1f" providerId="ADAL" clId="{C5ECA3A3-99BF-4A13-B953-23388BC80361}" dt="2022-03-17T12:04:46.423" v="37" actId="478"/>
          <ac:spMkLst>
            <pc:docMk/>
            <pc:sldMk cId="2285015065" sldId="1203"/>
            <ac:spMk id="9" creationId="{B7E2EC3C-9883-47AA-9BD1-48DE0A1C8C38}"/>
          </ac:spMkLst>
        </pc:spChg>
        <pc:spChg chg="add 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10" creationId="{4DBD0203-19C5-49F1-A061-0FBBC0933EC0}"/>
          </ac:spMkLst>
        </pc:spChg>
        <pc:spChg chg="del">
          <ac:chgData name="lakshmikanth" userId="34ec4a14-2b32-4e23-8e6c-bf79444b9b1f" providerId="ADAL" clId="{C5ECA3A3-99BF-4A13-B953-23388BC80361}" dt="2022-03-17T12:04:48.281" v="38" actId="478"/>
          <ac:spMkLst>
            <pc:docMk/>
            <pc:sldMk cId="2285015065" sldId="1203"/>
            <ac:spMk id="12" creationId="{B4BEA475-7A09-41F4-B29E-D01CEF32D3D4}"/>
          </ac:spMkLst>
        </pc:spChg>
        <pc:spChg chg="add 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13" creationId="{13146E17-0C18-4DC8-B5B1-48DCEF8A62B9}"/>
          </ac:spMkLst>
        </pc:spChg>
        <pc:spChg chg="add 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15" creationId="{E6436D27-E03E-4773-A984-101E039E44FC}"/>
          </ac:spMkLst>
        </pc:spChg>
        <pc:spChg chg="add 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16" creationId="{EB1AB6F8-FDF2-41BA-B7DC-98B148B4FF4B}"/>
          </ac:spMkLst>
        </pc:spChg>
        <pc:spChg chg="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lakshmikanth" userId="34ec4a14-2b32-4e23-8e6c-bf79444b9b1f" providerId="ADAL" clId="{C5ECA3A3-99BF-4A13-B953-23388BC80361}" dt="2022-03-17T12:03:37.253" v="19" actId="478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27" creationId="{B38438DC-8F79-4707-9926-890E97655C06}"/>
          </ac:spMkLst>
        </pc:spChg>
      </pc:sldChg>
      <pc:sldChg chg="delSp modSp add del mod">
        <pc:chgData name="lakshmikanth" userId="34ec4a14-2b32-4e23-8e6c-bf79444b9b1f" providerId="ADAL" clId="{C5ECA3A3-99BF-4A13-B953-23388BC80361}" dt="2022-03-17T12:04:39.091" v="36" actId="47"/>
        <pc:sldMkLst>
          <pc:docMk/>
          <pc:sldMk cId="495581238" sldId="1204"/>
        </pc:sldMkLst>
        <pc:spChg chg="mod">
          <ac:chgData name="lakshmikanth" userId="34ec4a14-2b32-4e23-8e6c-bf79444b9b1f" providerId="ADAL" clId="{C5ECA3A3-99BF-4A13-B953-23388BC80361}" dt="2022-03-16T14:20:50.778" v="13" actId="20577"/>
          <ac:spMkLst>
            <pc:docMk/>
            <pc:sldMk cId="495581238" sldId="1204"/>
            <ac:spMk id="9" creationId="{B7E2EC3C-9883-47AA-9BD1-48DE0A1C8C38}"/>
          </ac:spMkLst>
        </pc:spChg>
        <pc:spChg chg="mod">
          <ac:chgData name="lakshmikanth" userId="34ec4a14-2b32-4e23-8e6c-bf79444b9b1f" providerId="ADAL" clId="{C5ECA3A3-99BF-4A13-B953-23388BC80361}" dt="2022-03-16T14:20:46.912" v="11" actId="20577"/>
          <ac:spMkLst>
            <pc:docMk/>
            <pc:sldMk cId="495581238" sldId="1204"/>
            <ac:spMk id="20" creationId="{F147415D-E16C-445C-9A1D-C2D143C1E294}"/>
          </ac:spMkLst>
        </pc:spChg>
        <pc:spChg chg="del">
          <ac:chgData name="lakshmikanth" userId="34ec4a14-2b32-4e23-8e6c-bf79444b9b1f" providerId="ADAL" clId="{C5ECA3A3-99BF-4A13-B953-23388BC80361}" dt="2022-03-16T14:20:39.523" v="6" actId="478"/>
          <ac:spMkLst>
            <pc:docMk/>
            <pc:sldMk cId="495581238" sldId="1204"/>
            <ac:spMk id="22" creationId="{C25CF31D-ADAC-4DA9-868B-1855F1803D55}"/>
          </ac:spMkLst>
        </pc:spChg>
        <pc:spChg chg="del">
          <ac:chgData name="lakshmikanth" userId="34ec4a14-2b32-4e23-8e6c-bf79444b9b1f" providerId="ADAL" clId="{C5ECA3A3-99BF-4A13-B953-23388BC80361}" dt="2022-03-16T14:20:41.561" v="7" actId="478"/>
          <ac:spMkLst>
            <pc:docMk/>
            <pc:sldMk cId="495581238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C5ECA3A3-99BF-4A13-B953-23388BC80361}" dt="2022-03-17T12:06:10.120" v="51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C5ECA3A3-99BF-4A13-B953-23388BC80361}" dt="2022-03-17T12:06:10.112" v="46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C5ECA3A3-99BF-4A13-B953-23388BC80361}" dt="2022-03-17T12:06:10.113" v="47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C5ECA3A3-99BF-4A13-B953-23388BC80361}" dt="2022-03-17T12:06:10.114" v="48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C5ECA3A3-99BF-4A13-B953-23388BC80361}" dt="2022-03-17T12:06:10.116" v="49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C5ECA3A3-99BF-4A13-B953-23388BC80361}" dt="2022-03-17T12:06:10.118" v="50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C5ECA3A3-99BF-4A13-B953-23388BC80361}" dt="2022-03-17T12:05:50.333" v="45" actId="2696"/>
        <pc:sldMasterMkLst>
          <pc:docMk/>
          <pc:sldMasterMk cId="2392869104" sldId="2147483684"/>
        </pc:sldMasterMkLst>
        <pc:sldLayoutChg chg="del">
          <pc:chgData name="lakshmikanth" userId="34ec4a14-2b32-4e23-8e6c-bf79444b9b1f" providerId="ADAL" clId="{C5ECA3A3-99BF-4A13-B953-23388BC80361}" dt="2022-03-17T12:05:50.333" v="45" actId="2696"/>
          <pc:sldLayoutMkLst>
            <pc:docMk/>
            <pc:sldMasterMk cId="239286910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C5ECA3A3-99BF-4A13-B953-23388BC80361}" dt="2022-03-17T12:05:48.246" v="43" actId="2696"/>
          <pc:sldLayoutMkLst>
            <pc:docMk/>
            <pc:sldMasterMk cId="239286910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C5ECA3A3-99BF-4A13-B953-23388BC80361}" dt="2022-03-17T12:05:49.345" v="44" actId="2696"/>
          <pc:sldLayoutMkLst>
            <pc:docMk/>
            <pc:sldMasterMk cId="2392869104" sldId="2147483684"/>
            <pc:sldLayoutMk cId="2228977936" sldId="2147483666"/>
          </pc:sldLayoutMkLst>
        </pc:sldLayoutChg>
      </pc:sldMasterChg>
    </pc:docChg>
  </pc:docChgLst>
  <pc:docChgLst>
    <pc:chgData name="subramani@eidesign.net" userId="bf009f75-d47a-408b-a678-4666a6eafc4c" providerId="ADAL" clId="{A32DD17E-061C-4939-9534-72EBE06BAE79}"/>
    <pc:docChg chg="custSel modSld">
      <pc:chgData name="subramani@eidesign.net" userId="bf009f75-d47a-408b-a678-4666a6eafc4c" providerId="ADAL" clId="{A32DD17E-061C-4939-9534-72EBE06BAE79}" dt="2022-03-17T13:52:57.470" v="13" actId="1037"/>
      <pc:docMkLst>
        <pc:docMk/>
      </pc:docMkLst>
      <pc:sldChg chg="addSp delSp modSp mod">
        <pc:chgData name="subramani@eidesign.net" userId="bf009f75-d47a-408b-a678-4666a6eafc4c" providerId="ADAL" clId="{A32DD17E-061C-4939-9534-72EBE06BAE79}" dt="2022-03-17T13:52:57.470" v="13" actId="1037"/>
        <pc:sldMkLst>
          <pc:docMk/>
          <pc:sldMk cId="2508173990" sldId="1202"/>
        </pc:sldMkLst>
        <pc:picChg chg="del">
          <ac:chgData name="subramani@eidesign.net" userId="bf009f75-d47a-408b-a678-4666a6eafc4c" providerId="ADAL" clId="{A32DD17E-061C-4939-9534-72EBE06BAE79}" dt="2022-03-17T13:52:28.367" v="0" actId="478"/>
          <ac:picMkLst>
            <pc:docMk/>
            <pc:sldMk cId="2508173990" sldId="1202"/>
            <ac:picMk id="23" creationId="{C11879B6-ED5C-45E1-9534-BC51AFC82192}"/>
          </ac:picMkLst>
        </pc:picChg>
        <pc:picChg chg="add mod">
          <ac:chgData name="subramani@eidesign.net" userId="bf009f75-d47a-408b-a678-4666a6eafc4c" providerId="ADAL" clId="{A32DD17E-061C-4939-9534-72EBE06BAE79}" dt="2022-03-17T13:52:57.470" v="13" actId="1037"/>
          <ac:picMkLst>
            <pc:docMk/>
            <pc:sldMk cId="2508173990" sldId="1202"/>
            <ac:picMk id="25" creationId="{1E165AE5-366C-4907-A8E5-93E3B0AAC933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38AA021-1D43-4587-8511-C9C873564B5A}"/>
    <pc:docChg chg="modSld">
      <pc:chgData name="Subramani K" userId="bf009f75-d47a-408b-a678-4666a6eafc4c" providerId="ADAL" clId="{538AA021-1D43-4587-8511-C9C873564B5A}" dt="2022-03-30T17:24:06.394" v="2" actId="20577"/>
      <pc:docMkLst>
        <pc:docMk/>
      </pc:docMkLst>
      <pc:sldChg chg="modSp mod">
        <pc:chgData name="Subramani K" userId="bf009f75-d47a-408b-a678-4666a6eafc4c" providerId="ADAL" clId="{538AA021-1D43-4587-8511-C9C873564B5A}" dt="2022-03-30T17:24:06.394" v="2" actId="20577"/>
        <pc:sldMkLst>
          <pc:docMk/>
          <pc:sldMk cId="2508173990" sldId="1202"/>
        </pc:sldMkLst>
        <pc:spChg chg="mod">
          <ac:chgData name="Subramani K" userId="bf009f75-d47a-408b-a678-4666a6eafc4c" providerId="ADAL" clId="{538AA021-1D43-4587-8511-C9C873564B5A}" dt="2022-03-30T17:24:06.394" v="2" actId="20577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82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239286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7D1B057-39BF-441A-AB54-30083F41396F}"/>
              </a:ext>
            </a:extLst>
          </p:cNvPr>
          <p:cNvGrpSpPr/>
          <p:nvPr/>
        </p:nvGrpSpPr>
        <p:grpSpPr>
          <a:xfrm>
            <a:off x="1857967" y="2736596"/>
            <a:ext cx="1446979" cy="1464448"/>
            <a:chOff x="5834996" y="2466890"/>
            <a:chExt cx="1885766" cy="1908533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6FDDF35-1D59-4298-BC47-9AF8FE95C792}"/>
                </a:ext>
              </a:extLst>
            </p:cNvPr>
            <p:cNvSpPr/>
            <p:nvPr/>
          </p:nvSpPr>
          <p:spPr>
            <a:xfrm>
              <a:off x="5834996" y="2466890"/>
              <a:ext cx="1885766" cy="19008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400">
                <a:solidFill>
                  <a:schemeClr val="tx1"/>
                </a:solidFill>
              </a:endParaRPr>
            </a:p>
          </p:txBody>
        </p:sp>
        <p:pic>
          <p:nvPicPr>
            <p:cNvPr id="27" name="Graphic 26" descr="User">
              <a:extLst>
                <a:ext uri="{FF2B5EF4-FFF2-40B4-BE49-F238E27FC236}">
                  <a16:creationId xmlns:a16="http://schemas.microsoft.com/office/drawing/2014/main" id="{B104571D-4D78-4F38-A5F5-CDCB2E48F8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222188" y="2612336"/>
              <a:ext cx="1111383" cy="1111383"/>
            </a:xfrm>
            <a:prstGeom prst="rect">
              <a:avLst/>
            </a:prstGeom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D113E74-708C-4A8F-8232-FDE2CA3E17FF}"/>
                </a:ext>
              </a:extLst>
            </p:cNvPr>
            <p:cNvSpPr/>
            <p:nvPr/>
          </p:nvSpPr>
          <p:spPr>
            <a:xfrm>
              <a:off x="5834996" y="3794370"/>
              <a:ext cx="1885766" cy="5810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191344" rIns="108000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>
                  <a:solidFill>
                    <a:schemeClr val="bg1">
                      <a:lumMod val="50000"/>
                    </a:schemeClr>
                  </a:solidFill>
                </a:rPr>
                <a:t>Placeholder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E4B73E2-D024-4D33-B830-0DE83811B53C}"/>
              </a:ext>
            </a:extLst>
          </p:cNvPr>
          <p:cNvGrpSpPr/>
          <p:nvPr/>
        </p:nvGrpSpPr>
        <p:grpSpPr>
          <a:xfrm>
            <a:off x="6614820" y="2685091"/>
            <a:ext cx="1446979" cy="1464448"/>
            <a:chOff x="5834996" y="2466890"/>
            <a:chExt cx="1885766" cy="19085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9F3F4F3-8842-4336-B909-8C6CA7010BEF}"/>
                </a:ext>
              </a:extLst>
            </p:cNvPr>
            <p:cNvSpPr/>
            <p:nvPr/>
          </p:nvSpPr>
          <p:spPr>
            <a:xfrm>
              <a:off x="5834996" y="2466890"/>
              <a:ext cx="1885766" cy="19008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400">
                <a:solidFill>
                  <a:schemeClr val="tx1"/>
                </a:solidFill>
              </a:endParaRPr>
            </a:p>
          </p:txBody>
        </p:sp>
        <p:pic>
          <p:nvPicPr>
            <p:cNvPr id="32" name="Graphic 31" descr="User">
              <a:extLst>
                <a:ext uri="{FF2B5EF4-FFF2-40B4-BE49-F238E27FC236}">
                  <a16:creationId xmlns:a16="http://schemas.microsoft.com/office/drawing/2014/main" id="{F4E41AF8-3C91-442C-A8DF-433C98F9C5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222188" y="2612336"/>
              <a:ext cx="1111383" cy="1111383"/>
            </a:xfrm>
            <a:prstGeom prst="rect">
              <a:avLst/>
            </a:prstGeom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D492B3B-6910-4FFD-B113-9F62CAE6B7A2}"/>
                </a:ext>
              </a:extLst>
            </p:cNvPr>
            <p:cNvSpPr/>
            <p:nvPr/>
          </p:nvSpPr>
          <p:spPr>
            <a:xfrm>
              <a:off x="5834996" y="3794370"/>
              <a:ext cx="1885766" cy="5810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191344" rIns="108000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>
                  <a:solidFill>
                    <a:schemeClr val="bg1">
                      <a:lumMod val="50000"/>
                    </a:schemeClr>
                  </a:solidFill>
                </a:rPr>
                <a:t>Placeholder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9A9EFDB-A3D2-45AF-82DA-FBF383794F10}"/>
              </a:ext>
            </a:extLst>
          </p:cNvPr>
          <p:cNvGrpSpPr/>
          <p:nvPr/>
        </p:nvGrpSpPr>
        <p:grpSpPr>
          <a:xfrm>
            <a:off x="2583251" y="2466890"/>
            <a:ext cx="1885766" cy="1900851"/>
            <a:chOff x="2150904" y="2466890"/>
            <a:chExt cx="1885766" cy="190085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237E0D8-372B-4287-BB66-3FF2F655F9FB}"/>
                </a:ext>
              </a:extLst>
            </p:cNvPr>
            <p:cNvSpPr/>
            <p:nvPr/>
          </p:nvSpPr>
          <p:spPr>
            <a:xfrm>
              <a:off x="2150904" y="2466890"/>
              <a:ext cx="1885766" cy="19008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400"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F36074F-1AE6-438B-8E12-76620D30A1AA}"/>
                </a:ext>
              </a:extLst>
            </p:cNvPr>
            <p:cNvSpPr/>
            <p:nvPr/>
          </p:nvSpPr>
          <p:spPr>
            <a:xfrm>
              <a:off x="2150904" y="3794371"/>
              <a:ext cx="1885766" cy="5733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191344" rIns="108000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>
                  <a:solidFill>
                    <a:schemeClr val="bg1">
                      <a:lumMod val="50000"/>
                    </a:schemeClr>
                  </a:solidFill>
                </a:rPr>
                <a:t>Placeholder</a:t>
              </a:r>
            </a:p>
          </p:txBody>
        </p:sp>
        <p:pic>
          <p:nvPicPr>
            <p:cNvPr id="37" name="Graphic 36" descr="User">
              <a:extLst>
                <a:ext uri="{FF2B5EF4-FFF2-40B4-BE49-F238E27FC236}">
                  <a16:creationId xmlns:a16="http://schemas.microsoft.com/office/drawing/2014/main" id="{F3460F79-0B1B-41C5-8563-6B6BF2F0FC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538096" y="2612336"/>
              <a:ext cx="1111383" cy="1111383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9CB83C-A5EE-48A7-A573-163B6C0EE790}"/>
              </a:ext>
            </a:extLst>
          </p:cNvPr>
          <p:cNvGrpSpPr/>
          <p:nvPr/>
        </p:nvGrpSpPr>
        <p:grpSpPr>
          <a:xfrm>
            <a:off x="5440928" y="2466890"/>
            <a:ext cx="1885766" cy="1908533"/>
            <a:chOff x="5834996" y="2466890"/>
            <a:chExt cx="1885766" cy="1908533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6EA7118-536E-4991-8424-FE088B0D8158}"/>
                </a:ext>
              </a:extLst>
            </p:cNvPr>
            <p:cNvSpPr/>
            <p:nvPr/>
          </p:nvSpPr>
          <p:spPr>
            <a:xfrm>
              <a:off x="5834996" y="2466890"/>
              <a:ext cx="1885766" cy="19008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400">
                <a:solidFill>
                  <a:schemeClr val="tx1"/>
                </a:solidFill>
              </a:endParaRPr>
            </a:p>
          </p:txBody>
        </p:sp>
        <p:pic>
          <p:nvPicPr>
            <p:cNvPr id="40" name="Graphic 39" descr="User">
              <a:extLst>
                <a:ext uri="{FF2B5EF4-FFF2-40B4-BE49-F238E27FC236}">
                  <a16:creationId xmlns:a16="http://schemas.microsoft.com/office/drawing/2014/main" id="{948E4A83-964C-4954-96CC-895FA213EC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222188" y="2612336"/>
              <a:ext cx="1111383" cy="1111383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4414FEE7-B29D-4BB6-808C-B3BAF0FFA185}"/>
                </a:ext>
              </a:extLst>
            </p:cNvPr>
            <p:cNvSpPr/>
            <p:nvPr/>
          </p:nvSpPr>
          <p:spPr>
            <a:xfrm>
              <a:off x="5834996" y="3794370"/>
              <a:ext cx="1885766" cy="5810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191344" rIns="108000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>
                  <a:solidFill>
                    <a:schemeClr val="bg1">
                      <a:lumMod val="50000"/>
                    </a:schemeClr>
                  </a:solidFill>
                </a:rPr>
                <a:t>Placeholder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70DB270-D1ED-4B54-98A0-C5963E023EB7}"/>
              </a:ext>
            </a:extLst>
          </p:cNvPr>
          <p:cNvGrpSpPr/>
          <p:nvPr/>
        </p:nvGrpSpPr>
        <p:grpSpPr>
          <a:xfrm>
            <a:off x="3399764" y="5108303"/>
            <a:ext cx="3869742" cy="338554"/>
            <a:chOff x="612466" y="2228467"/>
            <a:chExt cx="3640326" cy="318481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6F6A005-A747-45D5-8EBA-120A7F2D7F18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/>
                <a:t>Select each image to learn more.</a:t>
              </a: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05DC0D20-F297-4035-B0F3-371288C30E3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45" name="Graphic 44" descr="Direction">
                <a:extLst>
                  <a:ext uri="{FF2B5EF4-FFF2-40B4-BE49-F238E27FC236}">
                    <a16:creationId xmlns:a16="http://schemas.microsoft.com/office/drawing/2014/main" id="{2DC79733-9D44-4BD8-9600-A38E1D694D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118C7DD4-0EA4-4513-99EA-7DFF24FD3FE5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0A58E7C-233B-4EEF-A295-377698656CB9}"/>
              </a:ext>
            </a:extLst>
          </p:cNvPr>
          <p:cNvGrpSpPr/>
          <p:nvPr/>
        </p:nvGrpSpPr>
        <p:grpSpPr>
          <a:xfrm>
            <a:off x="3543238" y="2010972"/>
            <a:ext cx="2802294" cy="2812691"/>
            <a:chOff x="3543238" y="2010972"/>
            <a:chExt cx="2802294" cy="2812691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CCFED66-5B19-4C1F-A52F-4017E8BE4F9F}"/>
                </a:ext>
              </a:extLst>
            </p:cNvPr>
            <p:cNvSpPr/>
            <p:nvPr/>
          </p:nvSpPr>
          <p:spPr>
            <a:xfrm>
              <a:off x="3555162" y="2010972"/>
              <a:ext cx="2790370" cy="28126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400">
                <a:solidFill>
                  <a:schemeClr val="tx1"/>
                </a:solidFill>
              </a:endParaRPr>
            </a:p>
            <a:p>
              <a:endParaRPr lang="en-IN" sz="1400">
                <a:solidFill>
                  <a:schemeClr val="tx1"/>
                </a:solidFill>
              </a:endParaRPr>
            </a:p>
            <a:p>
              <a:endParaRPr lang="en-IN" sz="1400">
                <a:solidFill>
                  <a:schemeClr val="tx1"/>
                </a:solidFill>
              </a:endParaRPr>
            </a:p>
            <a:p>
              <a:endParaRPr lang="en-IN" sz="1400">
                <a:solidFill>
                  <a:schemeClr val="tx1"/>
                </a:solidFill>
              </a:endParaRPr>
            </a:p>
            <a:p>
              <a:endParaRPr lang="en-IN" sz="1400">
                <a:solidFill>
                  <a:schemeClr val="tx1"/>
                </a:solidFill>
              </a:endParaRPr>
            </a:p>
            <a:p>
              <a:endParaRPr lang="en-IN" sz="1400">
                <a:solidFill>
                  <a:schemeClr val="tx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91241F5-617F-4068-9F3B-64295539B523}"/>
                </a:ext>
              </a:extLst>
            </p:cNvPr>
            <p:cNvSpPr/>
            <p:nvPr/>
          </p:nvSpPr>
          <p:spPr>
            <a:xfrm>
              <a:off x="3543238" y="4104843"/>
              <a:ext cx="2790370" cy="7188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191344" rIns="108000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Name 1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C1D42D8-6CF6-4EB8-8405-974AB25C894D}"/>
                </a:ext>
              </a:extLst>
            </p:cNvPr>
            <p:cNvSpPr/>
            <p:nvPr/>
          </p:nvSpPr>
          <p:spPr>
            <a:xfrm>
              <a:off x="6070600" y="2010972"/>
              <a:ext cx="274932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600">
                  <a:solidFill>
                    <a:schemeClr val="tx1"/>
                  </a:solidFill>
                </a:rPr>
                <a:t>1</a:t>
              </a:r>
            </a:p>
          </p:txBody>
        </p:sp>
        <p:pic>
          <p:nvPicPr>
            <p:cNvPr id="51" name="Graphic 50" descr="User">
              <a:extLst>
                <a:ext uri="{FF2B5EF4-FFF2-40B4-BE49-F238E27FC236}">
                  <a16:creationId xmlns:a16="http://schemas.microsoft.com/office/drawing/2014/main" id="{7BB7E24C-AA04-43E9-BFF9-8B5B034227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12183" y="2381323"/>
              <a:ext cx="1447300" cy="1447300"/>
            </a:xfrm>
            <a:prstGeom prst="rect">
              <a:avLst/>
            </a:prstGeom>
          </p:spPr>
        </p:pic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55777299-A646-4B7E-BDAF-29CC3C7650A6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A0DE37B-68C8-4107-A7CD-6B9A87CC0BFB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19FAA2D-74EA-4F65-9424-DD044AEFF06E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G03-M-Carousel-003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6B660E8-0DA8-4C87-8389-1E5DAC8F8AC4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607149-2F74-4F79-BA48-E21CE9866C17}"/>
              </a:ext>
            </a:extLst>
          </p:cNvPr>
          <p:cNvSpPr/>
          <p:nvPr/>
        </p:nvSpPr>
        <p:spPr>
          <a:xfrm>
            <a:off x="1385708" y="971547"/>
            <a:ext cx="6669741" cy="7832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</a:t>
            </a:r>
            <a:endParaRPr lang="en-US" sz="16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CBFFBDD-17FF-4F58-B4E5-91B41FB9CBA0}"/>
              </a:ext>
            </a:extLst>
          </p:cNvPr>
          <p:cNvSpPr/>
          <p:nvPr/>
        </p:nvSpPr>
        <p:spPr>
          <a:xfrm>
            <a:off x="1385708" y="1846918"/>
            <a:ext cx="6669741" cy="7832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</a:t>
            </a:r>
            <a:endParaRPr lang="en-US" sz="16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CCF0B9F-74E0-4FC0-AA80-36340FFE2F83}"/>
              </a:ext>
            </a:extLst>
          </p:cNvPr>
          <p:cNvSpPr/>
          <p:nvPr/>
        </p:nvSpPr>
        <p:spPr>
          <a:xfrm>
            <a:off x="1385709" y="2722289"/>
            <a:ext cx="6669741" cy="7832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Button Text 3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</a:t>
            </a:r>
            <a:endParaRPr lang="en-US" sz="16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B2FB78D-E5D9-46D9-941A-186268DDB197}"/>
              </a:ext>
            </a:extLst>
          </p:cNvPr>
          <p:cNvSpPr/>
          <p:nvPr/>
        </p:nvSpPr>
        <p:spPr>
          <a:xfrm>
            <a:off x="1385708" y="3597660"/>
            <a:ext cx="6669741" cy="7832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Button Text 4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</a:t>
            </a:r>
            <a:endParaRPr lang="en-US" sz="16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FBD7878-2EEC-44E3-BF7B-35C5C16CAB2C}"/>
              </a:ext>
            </a:extLst>
          </p:cNvPr>
          <p:cNvSpPr/>
          <p:nvPr/>
        </p:nvSpPr>
        <p:spPr>
          <a:xfrm>
            <a:off x="1385708" y="4473030"/>
            <a:ext cx="6669741" cy="7832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Button </a:t>
            </a:r>
            <a:r>
              <a:rPr lang="en-IN" sz="1600" b="1">
                <a:solidFill>
                  <a:schemeClr val="tx1"/>
                </a:solidFill>
              </a:rPr>
              <a:t>Text 5</a:t>
            </a:r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17207</TotalTime>
  <Words>149</Words>
  <Application>Microsoft Office PowerPoint</Application>
  <PresentationFormat>Custom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2417</cp:revision>
  <dcterms:created xsi:type="dcterms:W3CDTF">2017-07-21T05:01:19Z</dcterms:created>
  <dcterms:modified xsi:type="dcterms:W3CDTF">2022-04-17T07:43:07Z</dcterms:modified>
</cp:coreProperties>
</file>