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3" r:id="rId3"/>
    <p:sldId id="1204" r:id="rId4"/>
    <p:sldId id="1205" r:id="rId5"/>
    <p:sldId id="1206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6" autoAdjust="0"/>
    <p:restoredTop sz="91170" autoAdjust="0"/>
  </p:normalViewPr>
  <p:slideViewPr>
    <p:cSldViewPr snapToGrid="0">
      <p:cViewPr varScale="1">
        <p:scale>
          <a:sx n="84" d="100"/>
          <a:sy n="84" d="100"/>
        </p:scale>
        <p:origin x="72" y="300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07E0CF64-C542-4C6A-AFCA-0847A79EAEEB}"/>
    <pc:docChg chg="undo custSel addSld modSld">
      <pc:chgData name="Subramani K" userId="bf009f75-d47a-408b-a678-4666a6eafc4c" providerId="ADAL" clId="{07E0CF64-C542-4C6A-AFCA-0847A79EAEEB}" dt="2022-04-10T11:47:57.556" v="55" actId="1037"/>
      <pc:docMkLst>
        <pc:docMk/>
      </pc:docMkLst>
      <pc:sldChg chg="addSp delSp modSp mod">
        <pc:chgData name="Subramani K" userId="bf009f75-d47a-408b-a678-4666a6eafc4c" providerId="ADAL" clId="{07E0CF64-C542-4C6A-AFCA-0847A79EAEEB}" dt="2022-04-10T11:47:49.035" v="30" actId="1038"/>
        <pc:sldMkLst>
          <pc:docMk/>
          <pc:sldMk cId="2508173990" sldId="1202"/>
        </pc:sldMkLst>
        <pc:spChg chg="add del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8" creationId="{B16F15C1-BA41-48A3-A2DE-732BCDD34E96}"/>
          </ac:spMkLst>
        </pc:spChg>
        <pc:spChg chg="mod">
          <ac:chgData name="Subramani K" userId="bf009f75-d47a-408b-a678-4666a6eafc4c" providerId="ADAL" clId="{07E0CF64-C542-4C6A-AFCA-0847A79EAEEB}" dt="2022-04-06T19:26:51.238" v="0"/>
          <ac:spMkLst>
            <pc:docMk/>
            <pc:sldMk cId="2508173990" sldId="1202"/>
            <ac:spMk id="13" creationId="{258C2761-531A-4C15-9F95-08542955BE6B}"/>
          </ac:spMkLst>
        </pc:spChg>
        <pc:spChg chg="mod">
          <ac:chgData name="Subramani K" userId="bf009f75-d47a-408b-a678-4666a6eafc4c" providerId="ADAL" clId="{07E0CF64-C542-4C6A-AFCA-0847A79EAEEB}" dt="2022-04-06T19:26:51.238" v="0"/>
          <ac:spMkLst>
            <pc:docMk/>
            <pc:sldMk cId="2508173990" sldId="1202"/>
            <ac:spMk id="17" creationId="{0E62125A-D707-4CAE-816F-6DFAA869928B}"/>
          </ac:spMkLst>
        </pc:spChg>
        <pc:spChg chg="add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18" creationId="{151E9EFC-05B0-4EA9-B249-091ED13C7A78}"/>
          </ac:spMkLst>
        </pc:spChg>
        <pc:spChg chg="add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19" creationId="{E417303A-5600-4014-A577-6ABAC5FBB5E1}"/>
          </ac:spMkLst>
        </pc:spChg>
        <pc:spChg chg="add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20" creationId="{87F087FD-B515-427C-9DCB-4F573C43E02B}"/>
          </ac:spMkLst>
        </pc:spChg>
        <pc:spChg chg="add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21" creationId="{15378A87-4D2D-4011-A62B-7BE67D9B381A}"/>
          </ac:spMkLst>
        </pc:spChg>
        <pc:spChg chg="add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22" creationId="{9B8C6782-D8F4-46D2-AA54-E76166104C91}"/>
          </ac:spMkLst>
        </pc:spChg>
        <pc:spChg chg="add mod">
          <ac:chgData name="Subramani K" userId="bf009f75-d47a-408b-a678-4666a6eafc4c" providerId="ADAL" clId="{07E0CF64-C542-4C6A-AFCA-0847A79EAEEB}" dt="2022-04-10T11:47:49.035" v="30" actId="1038"/>
          <ac:spMkLst>
            <pc:docMk/>
            <pc:sldMk cId="2508173990" sldId="1202"/>
            <ac:spMk id="23" creationId="{2488ECC0-29D1-4C74-AA3F-065B599BC215}"/>
          </ac:spMkLst>
        </pc:spChg>
        <pc:grpChg chg="add mod">
          <ac:chgData name="Subramani K" userId="bf009f75-d47a-408b-a678-4666a6eafc4c" providerId="ADAL" clId="{07E0CF64-C542-4C6A-AFCA-0847A79EAEEB}" dt="2022-04-10T11:47:49.035" v="30" actId="1038"/>
          <ac:grpSpMkLst>
            <pc:docMk/>
            <pc:sldMk cId="2508173990" sldId="1202"/>
            <ac:grpSpMk id="10" creationId="{DE4C66A1-197C-4F49-9A86-0BA9791C1601}"/>
          </ac:grpSpMkLst>
        </pc:grpChg>
        <pc:grpChg chg="mod">
          <ac:chgData name="Subramani K" userId="bf009f75-d47a-408b-a678-4666a6eafc4c" providerId="ADAL" clId="{07E0CF64-C542-4C6A-AFCA-0847A79EAEEB}" dt="2022-04-06T19:26:51.238" v="0"/>
          <ac:grpSpMkLst>
            <pc:docMk/>
            <pc:sldMk cId="2508173990" sldId="1202"/>
            <ac:grpSpMk id="15" creationId="{72234FA4-E283-4766-A95D-50802D3BC512}"/>
          </ac:grpSpMkLst>
        </pc:grpChg>
        <pc:picChg chg="mod">
          <ac:chgData name="Subramani K" userId="bf009f75-d47a-408b-a678-4666a6eafc4c" providerId="ADAL" clId="{07E0CF64-C542-4C6A-AFCA-0847A79EAEEB}" dt="2022-04-06T19:26:51.238" v="0"/>
          <ac:picMkLst>
            <pc:docMk/>
            <pc:sldMk cId="2508173990" sldId="1202"/>
            <ac:picMk id="16" creationId="{45249CB7-5523-4CF9-9A56-BD6C3FA90250}"/>
          </ac:picMkLst>
        </pc:picChg>
        <pc:picChg chg="add mod">
          <ac:chgData name="Subramani K" userId="bf009f75-d47a-408b-a678-4666a6eafc4c" providerId="ADAL" clId="{07E0CF64-C542-4C6A-AFCA-0847A79EAEEB}" dt="2022-04-10T11:47:49.035" v="30" actId="1038"/>
          <ac:picMkLst>
            <pc:docMk/>
            <pc:sldMk cId="2508173990" sldId="1202"/>
            <ac:picMk id="24" creationId="{198DAB57-58EA-4AF3-861A-3CA34FF806D8}"/>
          </ac:picMkLst>
        </pc:picChg>
        <pc:cxnChg chg="add del mod">
          <ac:chgData name="Subramani K" userId="bf009f75-d47a-408b-a678-4666a6eafc4c" providerId="ADAL" clId="{07E0CF64-C542-4C6A-AFCA-0847A79EAEEB}" dt="2022-04-06T19:27:00.635" v="3" actId="478"/>
          <ac:cxnSpMkLst>
            <pc:docMk/>
            <pc:sldMk cId="2508173990" sldId="1202"/>
            <ac:cxnSpMk id="7" creationId="{276EBDC9-235B-4AB1-B394-6B2D25D4716B}"/>
          </ac:cxnSpMkLst>
        </pc:cxnChg>
      </pc:sldChg>
      <pc:sldChg chg="addSp delSp modSp add mod">
        <pc:chgData name="Subramani K" userId="bf009f75-d47a-408b-a678-4666a6eafc4c" providerId="ADAL" clId="{07E0CF64-C542-4C6A-AFCA-0847A79EAEEB}" dt="2022-04-10T11:47:57.556" v="55" actId="1037"/>
        <pc:sldMkLst>
          <pc:docMk/>
          <pc:sldMk cId="2751576978" sldId="1203"/>
        </pc:sldMkLst>
        <pc:spChg chg="add del">
          <ac:chgData name="Subramani K" userId="bf009f75-d47a-408b-a678-4666a6eafc4c" providerId="ADAL" clId="{07E0CF64-C542-4C6A-AFCA-0847A79EAEEB}" dt="2022-04-06T19:27:21.940" v="7" actId="478"/>
          <ac:spMkLst>
            <pc:docMk/>
            <pc:sldMk cId="2751576978" sldId="1203"/>
            <ac:spMk id="8" creationId="{B16F15C1-BA41-48A3-A2DE-732BCDD34E96}"/>
          </ac:spMkLst>
        </pc:spChg>
        <pc:spChg chg="mod">
          <ac:chgData name="Subramani K" userId="bf009f75-d47a-408b-a678-4666a6eafc4c" providerId="ADAL" clId="{07E0CF64-C542-4C6A-AFCA-0847A79EAEEB}" dt="2022-04-10T11:47:57.556" v="55" actId="1037"/>
          <ac:spMkLst>
            <pc:docMk/>
            <pc:sldMk cId="2751576978" sldId="1203"/>
            <ac:spMk id="18" creationId="{151E9EFC-05B0-4EA9-B249-091ED13C7A78}"/>
          </ac:spMkLst>
        </pc:spChg>
        <pc:spChg chg="mod">
          <ac:chgData name="Subramani K" userId="bf009f75-d47a-408b-a678-4666a6eafc4c" providerId="ADAL" clId="{07E0CF64-C542-4C6A-AFCA-0847A79EAEEB}" dt="2022-04-10T11:47:57.556" v="55" actId="1037"/>
          <ac:spMkLst>
            <pc:docMk/>
            <pc:sldMk cId="2751576978" sldId="1203"/>
            <ac:spMk id="19" creationId="{E417303A-5600-4014-A577-6ABAC5FBB5E1}"/>
          </ac:spMkLst>
        </pc:spChg>
        <pc:spChg chg="mod">
          <ac:chgData name="Subramani K" userId="bf009f75-d47a-408b-a678-4666a6eafc4c" providerId="ADAL" clId="{07E0CF64-C542-4C6A-AFCA-0847A79EAEEB}" dt="2022-04-10T11:47:57.556" v="55" actId="1037"/>
          <ac:spMkLst>
            <pc:docMk/>
            <pc:sldMk cId="2751576978" sldId="1203"/>
            <ac:spMk id="20" creationId="{87F087FD-B515-427C-9DCB-4F573C43E02B}"/>
          </ac:spMkLst>
        </pc:spChg>
        <pc:spChg chg="mod">
          <ac:chgData name="Subramani K" userId="bf009f75-d47a-408b-a678-4666a6eafc4c" providerId="ADAL" clId="{07E0CF64-C542-4C6A-AFCA-0847A79EAEEB}" dt="2022-04-10T11:47:57.556" v="55" actId="1037"/>
          <ac:spMkLst>
            <pc:docMk/>
            <pc:sldMk cId="2751576978" sldId="1203"/>
            <ac:spMk id="21" creationId="{15378A87-4D2D-4011-A62B-7BE67D9B381A}"/>
          </ac:spMkLst>
        </pc:spChg>
        <pc:spChg chg="mod">
          <ac:chgData name="Subramani K" userId="bf009f75-d47a-408b-a678-4666a6eafc4c" providerId="ADAL" clId="{07E0CF64-C542-4C6A-AFCA-0847A79EAEEB}" dt="2022-04-10T11:47:57.556" v="55" actId="1037"/>
          <ac:spMkLst>
            <pc:docMk/>
            <pc:sldMk cId="2751576978" sldId="1203"/>
            <ac:spMk id="22" creationId="{9B8C6782-D8F4-46D2-AA54-E76166104C91}"/>
          </ac:spMkLst>
        </pc:spChg>
        <pc:spChg chg="mod">
          <ac:chgData name="Subramani K" userId="bf009f75-d47a-408b-a678-4666a6eafc4c" providerId="ADAL" clId="{07E0CF64-C542-4C6A-AFCA-0847A79EAEEB}" dt="2022-04-10T11:47:57.556" v="55" actId="1037"/>
          <ac:spMkLst>
            <pc:docMk/>
            <pc:sldMk cId="2751576978" sldId="1203"/>
            <ac:spMk id="23" creationId="{2488ECC0-29D1-4C74-AA3F-065B599BC215}"/>
          </ac:spMkLst>
        </pc:spChg>
        <pc:grpChg chg="add del">
          <ac:chgData name="Subramani K" userId="bf009f75-d47a-408b-a678-4666a6eafc4c" providerId="ADAL" clId="{07E0CF64-C542-4C6A-AFCA-0847A79EAEEB}" dt="2022-04-06T19:27:21.940" v="7" actId="478"/>
          <ac:grpSpMkLst>
            <pc:docMk/>
            <pc:sldMk cId="2751576978" sldId="1203"/>
            <ac:grpSpMk id="10" creationId="{DE4C66A1-197C-4F49-9A86-0BA9791C1601}"/>
          </ac:grpSpMkLst>
        </pc:grpChg>
        <pc:picChg chg="mod">
          <ac:chgData name="Subramani K" userId="bf009f75-d47a-408b-a678-4666a6eafc4c" providerId="ADAL" clId="{07E0CF64-C542-4C6A-AFCA-0847A79EAEEB}" dt="2022-04-10T11:47:57.556" v="55" actId="1037"/>
          <ac:picMkLst>
            <pc:docMk/>
            <pc:sldMk cId="2751576978" sldId="1203"/>
            <ac:picMk id="24" creationId="{198DAB57-58EA-4AF3-861A-3CA34FF806D8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E46D5DF1-1985-4ABE-AE2D-77BE72503EA4}"/>
    <pc:docChg chg="modSld">
      <pc:chgData name="Subramani K" userId="bf009f75-d47a-408b-a678-4666a6eafc4c" providerId="ADAL" clId="{E46D5DF1-1985-4ABE-AE2D-77BE72503EA4}" dt="2022-04-12T07:09:58.279" v="19" actId="20577"/>
      <pc:docMkLst>
        <pc:docMk/>
      </pc:docMkLst>
      <pc:sldChg chg="modSp mod">
        <pc:chgData name="Subramani K" userId="bf009f75-d47a-408b-a678-4666a6eafc4c" providerId="ADAL" clId="{E46D5DF1-1985-4ABE-AE2D-77BE72503EA4}" dt="2022-04-12T07:09:44.427" v="7" actId="20577"/>
        <pc:sldMkLst>
          <pc:docMk/>
          <pc:sldMk cId="2508173990" sldId="1202"/>
        </pc:sldMkLst>
        <pc:spChg chg="mod">
          <ac:chgData name="Subramani K" userId="bf009f75-d47a-408b-a678-4666a6eafc4c" providerId="ADAL" clId="{E46D5DF1-1985-4ABE-AE2D-77BE72503EA4}" dt="2022-04-12T07:09:41.727" v="3" actId="20577"/>
          <ac:spMkLst>
            <pc:docMk/>
            <pc:sldMk cId="2508173990" sldId="1202"/>
            <ac:spMk id="18" creationId="{151E9EFC-05B0-4EA9-B249-091ED13C7A78}"/>
          </ac:spMkLst>
        </pc:spChg>
        <pc:spChg chg="mod">
          <ac:chgData name="Subramani K" userId="bf009f75-d47a-408b-a678-4666a6eafc4c" providerId="ADAL" clId="{E46D5DF1-1985-4ABE-AE2D-77BE72503EA4}" dt="2022-04-12T07:09:44.427" v="7" actId="20577"/>
          <ac:spMkLst>
            <pc:docMk/>
            <pc:sldMk cId="2508173990" sldId="1202"/>
            <ac:spMk id="19" creationId="{E417303A-5600-4014-A577-6ABAC5FBB5E1}"/>
          </ac:spMkLst>
        </pc:spChg>
      </pc:sldChg>
      <pc:sldChg chg="modSp mod">
        <pc:chgData name="Subramani K" userId="bf009f75-d47a-408b-a678-4666a6eafc4c" providerId="ADAL" clId="{E46D5DF1-1985-4ABE-AE2D-77BE72503EA4}" dt="2022-04-12T07:09:58.279" v="19" actId="20577"/>
        <pc:sldMkLst>
          <pc:docMk/>
          <pc:sldMk cId="2751576978" sldId="1203"/>
        </pc:sldMkLst>
        <pc:spChg chg="mod">
          <ac:chgData name="Subramani K" userId="bf009f75-d47a-408b-a678-4666a6eafc4c" providerId="ADAL" clId="{E46D5DF1-1985-4ABE-AE2D-77BE72503EA4}" dt="2022-04-12T07:09:53.470" v="15" actId="20577"/>
          <ac:spMkLst>
            <pc:docMk/>
            <pc:sldMk cId="2751576978" sldId="1203"/>
            <ac:spMk id="18" creationId="{151E9EFC-05B0-4EA9-B249-091ED13C7A78}"/>
          </ac:spMkLst>
        </pc:spChg>
        <pc:spChg chg="mod">
          <ac:chgData name="Subramani K" userId="bf009f75-d47a-408b-a678-4666a6eafc4c" providerId="ADAL" clId="{E46D5DF1-1985-4ABE-AE2D-77BE72503EA4}" dt="2022-04-12T07:09:58.279" v="19" actId="20577"/>
          <ac:spMkLst>
            <pc:docMk/>
            <pc:sldMk cId="2751576978" sldId="1203"/>
            <ac:spMk id="19" creationId="{E417303A-5600-4014-A577-6ABAC5FBB5E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209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110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6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4C66A1-197C-4F49-9A86-0BA9791C1601}"/>
              </a:ext>
            </a:extLst>
          </p:cNvPr>
          <p:cNvGrpSpPr/>
          <p:nvPr/>
        </p:nvGrpSpPr>
        <p:grpSpPr>
          <a:xfrm>
            <a:off x="511634" y="1726526"/>
            <a:ext cx="7343212" cy="338554"/>
            <a:chOff x="612466" y="2228467"/>
            <a:chExt cx="6907873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58C2761-531A-4C15-9F95-08542955BE6B}"/>
                </a:ext>
              </a:extLst>
            </p:cNvPr>
            <p:cNvSpPr txBox="1"/>
            <p:nvPr/>
          </p:nvSpPr>
          <p:spPr>
            <a:xfrm>
              <a:off x="877004" y="2228467"/>
              <a:ext cx="6643335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arrows to navigate.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2234FA4-E283-4766-A95D-50802D3BC512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45249CB7-5523-4CF9-9A56-BD6C3FA902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0E62125A-D707-4CAE-816F-6DFAA869928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9B8C6782-D8F4-46D2-AA54-E76166104C91}"/>
              </a:ext>
            </a:extLst>
          </p:cNvPr>
          <p:cNvSpPr/>
          <p:nvPr/>
        </p:nvSpPr>
        <p:spPr>
          <a:xfrm>
            <a:off x="1948177" y="4586237"/>
            <a:ext cx="5552896" cy="783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98DAB57-58EA-4AF3-861A-3CA34FF806D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044" t="17239" r="-1"/>
          <a:stretch/>
        </p:blipFill>
        <p:spPr>
          <a:xfrm>
            <a:off x="1772420" y="2325190"/>
            <a:ext cx="5904411" cy="212924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E88292D-2E10-4686-BC53-3A9E1D768B53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21B488C-2E5D-4F6A-BAEA-FD4E089ED8A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038F73-A6B4-4B88-A280-BB231B19923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G03-M-Carousel-004-SL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45FF04-9853-4DC5-9551-DD93060EACD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5DDA4AB-C65B-FEDE-1D04-01B763100072}"/>
              </a:ext>
            </a:extLst>
          </p:cNvPr>
          <p:cNvGrpSpPr/>
          <p:nvPr/>
        </p:nvGrpSpPr>
        <p:grpSpPr>
          <a:xfrm>
            <a:off x="814068" y="3084141"/>
            <a:ext cx="487678" cy="487678"/>
            <a:chOff x="683440" y="3280068"/>
            <a:chExt cx="487678" cy="48767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37491A36-93E2-4A0D-100A-F4663B8C0628}"/>
                </a:ext>
              </a:extLst>
            </p:cNvPr>
            <p:cNvSpPr/>
            <p:nvPr/>
          </p:nvSpPr>
          <p:spPr>
            <a:xfrm>
              <a:off x="683440" y="328006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Merge 20">
              <a:extLst>
                <a:ext uri="{FF2B5EF4-FFF2-40B4-BE49-F238E27FC236}">
                  <a16:creationId xmlns:a16="http://schemas.microsoft.com/office/drawing/2014/main" id="{15378A87-4D2D-4011-A62B-7BE67D9B381A}"/>
                </a:ext>
              </a:extLst>
            </p:cNvPr>
            <p:cNvSpPr/>
            <p:nvPr/>
          </p:nvSpPr>
          <p:spPr>
            <a:xfrm rot="5400000">
              <a:off x="829102" y="344203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D1AD1D8-9DEC-FA97-9D9A-A747ED3C2871}"/>
              </a:ext>
            </a:extLst>
          </p:cNvPr>
          <p:cNvGrpSpPr/>
          <p:nvPr/>
        </p:nvGrpSpPr>
        <p:grpSpPr>
          <a:xfrm>
            <a:off x="8147505" y="3084141"/>
            <a:ext cx="487678" cy="487678"/>
            <a:chOff x="8016877" y="3215978"/>
            <a:chExt cx="487678" cy="48767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D41BC44-4D4A-A4EE-34B5-3CF8A77B845C}"/>
                </a:ext>
              </a:extLst>
            </p:cNvPr>
            <p:cNvSpPr/>
            <p:nvPr/>
          </p:nvSpPr>
          <p:spPr>
            <a:xfrm>
              <a:off x="8016877" y="321597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Flowchart: Merge 29">
              <a:extLst>
                <a:ext uri="{FF2B5EF4-FFF2-40B4-BE49-F238E27FC236}">
                  <a16:creationId xmlns:a16="http://schemas.microsoft.com/office/drawing/2014/main" id="{4D615A77-7A6D-843D-BC79-0B5ED456A049}"/>
                </a:ext>
              </a:extLst>
            </p:cNvPr>
            <p:cNvSpPr/>
            <p:nvPr/>
          </p:nvSpPr>
          <p:spPr>
            <a:xfrm rot="16200000" flipH="1">
              <a:off x="8205403" y="337794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1992A-D293-92AF-AE45-391CF0AF30B5}"/>
              </a:ext>
            </a:extLst>
          </p:cNvPr>
          <p:cNvSpPr/>
          <p:nvPr/>
        </p:nvSpPr>
        <p:spPr>
          <a:xfrm>
            <a:off x="1948177" y="3867777"/>
            <a:ext cx="5552896" cy="783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4ADC6B2-5FE9-23CD-EA74-90A5959204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1772420" y="1606730"/>
            <a:ext cx="5904411" cy="2129244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3AA06D54-37E1-2484-885B-23B3974547DA}"/>
              </a:ext>
            </a:extLst>
          </p:cNvPr>
          <p:cNvGrpSpPr/>
          <p:nvPr/>
        </p:nvGrpSpPr>
        <p:grpSpPr>
          <a:xfrm>
            <a:off x="814068" y="2365681"/>
            <a:ext cx="487678" cy="487678"/>
            <a:chOff x="683440" y="3280068"/>
            <a:chExt cx="487678" cy="48767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D06719-71DC-0D26-AC64-338FAB9E00A6}"/>
                </a:ext>
              </a:extLst>
            </p:cNvPr>
            <p:cNvSpPr/>
            <p:nvPr/>
          </p:nvSpPr>
          <p:spPr>
            <a:xfrm>
              <a:off x="683440" y="328006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Flowchart: Merge 31">
              <a:extLst>
                <a:ext uri="{FF2B5EF4-FFF2-40B4-BE49-F238E27FC236}">
                  <a16:creationId xmlns:a16="http://schemas.microsoft.com/office/drawing/2014/main" id="{7824CA7F-064A-19A6-293B-7546F60998AE}"/>
                </a:ext>
              </a:extLst>
            </p:cNvPr>
            <p:cNvSpPr/>
            <p:nvPr/>
          </p:nvSpPr>
          <p:spPr>
            <a:xfrm rot="5400000">
              <a:off x="829102" y="344203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56B24E5-4DC3-0BD0-5047-E3A0CC9DC645}"/>
              </a:ext>
            </a:extLst>
          </p:cNvPr>
          <p:cNvGrpSpPr/>
          <p:nvPr/>
        </p:nvGrpSpPr>
        <p:grpSpPr>
          <a:xfrm>
            <a:off x="8147505" y="2365681"/>
            <a:ext cx="487678" cy="487678"/>
            <a:chOff x="8016877" y="3215978"/>
            <a:chExt cx="487678" cy="487678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96F0303-6B2D-FB5E-7E83-807F1BEE6F24}"/>
                </a:ext>
              </a:extLst>
            </p:cNvPr>
            <p:cNvSpPr/>
            <p:nvPr/>
          </p:nvSpPr>
          <p:spPr>
            <a:xfrm>
              <a:off x="8016877" y="321597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Flowchart: Merge 34">
              <a:extLst>
                <a:ext uri="{FF2B5EF4-FFF2-40B4-BE49-F238E27FC236}">
                  <a16:creationId xmlns:a16="http://schemas.microsoft.com/office/drawing/2014/main" id="{B523AF28-7881-13F8-0258-02C91A4229F6}"/>
                </a:ext>
              </a:extLst>
            </p:cNvPr>
            <p:cNvSpPr/>
            <p:nvPr/>
          </p:nvSpPr>
          <p:spPr>
            <a:xfrm rot="16200000" flipH="1">
              <a:off x="8205403" y="337794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812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1992A-D293-92AF-AE45-391CF0AF30B5}"/>
              </a:ext>
            </a:extLst>
          </p:cNvPr>
          <p:cNvSpPr/>
          <p:nvPr/>
        </p:nvSpPr>
        <p:spPr>
          <a:xfrm>
            <a:off x="1948177" y="3867777"/>
            <a:ext cx="5552896" cy="783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4ADC6B2-5FE9-23CD-EA74-90A5959204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1772420" y="1606730"/>
            <a:ext cx="5904411" cy="2129244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3AA06D54-37E1-2484-885B-23B3974547DA}"/>
              </a:ext>
            </a:extLst>
          </p:cNvPr>
          <p:cNvGrpSpPr/>
          <p:nvPr/>
        </p:nvGrpSpPr>
        <p:grpSpPr>
          <a:xfrm>
            <a:off x="814068" y="2365681"/>
            <a:ext cx="487678" cy="487678"/>
            <a:chOff x="683440" y="3280068"/>
            <a:chExt cx="487678" cy="48767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D06719-71DC-0D26-AC64-338FAB9E00A6}"/>
                </a:ext>
              </a:extLst>
            </p:cNvPr>
            <p:cNvSpPr/>
            <p:nvPr/>
          </p:nvSpPr>
          <p:spPr>
            <a:xfrm>
              <a:off x="683440" y="328006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Flowchart: Merge 31">
              <a:extLst>
                <a:ext uri="{FF2B5EF4-FFF2-40B4-BE49-F238E27FC236}">
                  <a16:creationId xmlns:a16="http://schemas.microsoft.com/office/drawing/2014/main" id="{7824CA7F-064A-19A6-293B-7546F60998AE}"/>
                </a:ext>
              </a:extLst>
            </p:cNvPr>
            <p:cNvSpPr/>
            <p:nvPr/>
          </p:nvSpPr>
          <p:spPr>
            <a:xfrm rot="5400000">
              <a:off x="829102" y="344203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56B24E5-4DC3-0BD0-5047-E3A0CC9DC645}"/>
              </a:ext>
            </a:extLst>
          </p:cNvPr>
          <p:cNvGrpSpPr/>
          <p:nvPr/>
        </p:nvGrpSpPr>
        <p:grpSpPr>
          <a:xfrm>
            <a:off x="8147505" y="2365681"/>
            <a:ext cx="487678" cy="487678"/>
            <a:chOff x="8016877" y="3215978"/>
            <a:chExt cx="487678" cy="487678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96F0303-6B2D-FB5E-7E83-807F1BEE6F24}"/>
                </a:ext>
              </a:extLst>
            </p:cNvPr>
            <p:cNvSpPr/>
            <p:nvPr/>
          </p:nvSpPr>
          <p:spPr>
            <a:xfrm>
              <a:off x="8016877" y="321597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Flowchart: Merge 34">
              <a:extLst>
                <a:ext uri="{FF2B5EF4-FFF2-40B4-BE49-F238E27FC236}">
                  <a16:creationId xmlns:a16="http://schemas.microsoft.com/office/drawing/2014/main" id="{B523AF28-7881-13F8-0258-02C91A4229F6}"/>
                </a:ext>
              </a:extLst>
            </p:cNvPr>
            <p:cNvSpPr/>
            <p:nvPr/>
          </p:nvSpPr>
          <p:spPr>
            <a:xfrm rot="16200000" flipH="1">
              <a:off x="8205403" y="337794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285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1992A-D293-92AF-AE45-391CF0AF30B5}"/>
              </a:ext>
            </a:extLst>
          </p:cNvPr>
          <p:cNvSpPr/>
          <p:nvPr/>
        </p:nvSpPr>
        <p:spPr>
          <a:xfrm>
            <a:off x="1948177" y="4223600"/>
            <a:ext cx="5552896" cy="783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4ADC6B2-5FE9-23CD-EA74-90A5959204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1772420" y="1606730"/>
            <a:ext cx="5904411" cy="2129244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3AA06D54-37E1-2484-885B-23B3974547DA}"/>
              </a:ext>
            </a:extLst>
          </p:cNvPr>
          <p:cNvGrpSpPr/>
          <p:nvPr/>
        </p:nvGrpSpPr>
        <p:grpSpPr>
          <a:xfrm>
            <a:off x="814068" y="2365681"/>
            <a:ext cx="487678" cy="487678"/>
            <a:chOff x="683440" y="3280068"/>
            <a:chExt cx="487678" cy="48767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D06719-71DC-0D26-AC64-338FAB9E00A6}"/>
                </a:ext>
              </a:extLst>
            </p:cNvPr>
            <p:cNvSpPr/>
            <p:nvPr/>
          </p:nvSpPr>
          <p:spPr>
            <a:xfrm>
              <a:off x="683440" y="328006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Flowchart: Merge 31">
              <a:extLst>
                <a:ext uri="{FF2B5EF4-FFF2-40B4-BE49-F238E27FC236}">
                  <a16:creationId xmlns:a16="http://schemas.microsoft.com/office/drawing/2014/main" id="{7824CA7F-064A-19A6-293B-7546F60998AE}"/>
                </a:ext>
              </a:extLst>
            </p:cNvPr>
            <p:cNvSpPr/>
            <p:nvPr/>
          </p:nvSpPr>
          <p:spPr>
            <a:xfrm rot="5400000">
              <a:off x="829102" y="344203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56B24E5-4DC3-0BD0-5047-E3A0CC9DC645}"/>
              </a:ext>
            </a:extLst>
          </p:cNvPr>
          <p:cNvGrpSpPr/>
          <p:nvPr/>
        </p:nvGrpSpPr>
        <p:grpSpPr>
          <a:xfrm>
            <a:off x="8147505" y="2365681"/>
            <a:ext cx="487678" cy="487678"/>
            <a:chOff x="8016877" y="3215978"/>
            <a:chExt cx="487678" cy="487678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96F0303-6B2D-FB5E-7E83-807F1BEE6F24}"/>
                </a:ext>
              </a:extLst>
            </p:cNvPr>
            <p:cNvSpPr/>
            <p:nvPr/>
          </p:nvSpPr>
          <p:spPr>
            <a:xfrm>
              <a:off x="8016877" y="3215978"/>
              <a:ext cx="487678" cy="48767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Flowchart: Merge 34">
              <a:extLst>
                <a:ext uri="{FF2B5EF4-FFF2-40B4-BE49-F238E27FC236}">
                  <a16:creationId xmlns:a16="http://schemas.microsoft.com/office/drawing/2014/main" id="{B523AF28-7881-13F8-0258-02C91A4229F6}"/>
                </a:ext>
              </a:extLst>
            </p:cNvPr>
            <p:cNvSpPr/>
            <p:nvPr/>
          </p:nvSpPr>
          <p:spPr>
            <a:xfrm rot="16200000" flipH="1">
              <a:off x="8205403" y="3377949"/>
              <a:ext cx="196355" cy="163737"/>
            </a:xfrm>
            <a:prstGeom prst="flowChartMerg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460C0D12-3572-5AAF-BF21-9D52ACB510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6775" y="2041831"/>
            <a:ext cx="361950" cy="3238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99827FB-4F0B-4C50-7ED1-B70FBC79A7C1}"/>
              </a:ext>
            </a:extLst>
          </p:cNvPr>
          <p:cNvSpPr/>
          <p:nvPr/>
        </p:nvSpPr>
        <p:spPr>
          <a:xfrm>
            <a:off x="1948177" y="3615569"/>
            <a:ext cx="5552896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Select the (+) button to understand the signed law.</a:t>
            </a:r>
          </a:p>
        </p:txBody>
      </p:sp>
    </p:spTree>
    <p:extLst>
      <p:ext uri="{BB962C8B-B14F-4D97-AF65-F5344CB8AC3E}">
        <p14:creationId xmlns:p14="http://schemas.microsoft.com/office/powerpoint/2010/main" val="28741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46B8E1-8061-88C6-5492-2EE19FCD91F3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0AE8D2-807A-951D-1C5B-BAE8F6257DE4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16441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17359</TotalTime>
  <Words>191</Words>
  <Application>Microsoft Office PowerPoint</Application>
  <PresentationFormat>Custom</PresentationFormat>
  <Paragraphs>26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2430</cp:revision>
  <dcterms:created xsi:type="dcterms:W3CDTF">2017-07-21T05:01:19Z</dcterms:created>
  <dcterms:modified xsi:type="dcterms:W3CDTF">2022-07-22T14:11:26Z</dcterms:modified>
</cp:coreProperties>
</file>