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BC2928-D277-4E10-9821-2D19523C3FB2}" v="1" dt="2022-03-16T14:27:52.230"/>
    <p1510:client id="{2C859AE5-BAC1-4EC6-852D-FEFE8222E867}" v="14" dt="2022-03-17T10:22:17.224"/>
    <p1510:client id="{3098FCE3-7CC6-4456-AA0B-985A8D606624}" v="1" dt="2022-03-17T13:08:34.385"/>
    <p1510:client id="{56BE1807-3B0B-4226-93C4-D891AEE5C8CC}" v="2" dt="2022-03-16T14:30:40.212"/>
    <p1510:client id="{C8D06808-A65E-4D78-8218-C6F991269D12}" v="6" dt="2022-03-16T15:56:42.1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48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@eidesign.net" userId="bf009f75-d47a-408b-a678-4666a6eafc4c" providerId="ADAL" clId="{3098FCE3-7CC6-4456-AA0B-985A8D606624}"/>
    <pc:docChg chg="custSel modSld">
      <pc:chgData name="subramani@eidesign.net" userId="bf009f75-d47a-408b-a678-4666a6eafc4c" providerId="ADAL" clId="{3098FCE3-7CC6-4456-AA0B-985A8D606624}" dt="2022-03-17T13:09:11.181" v="30" actId="732"/>
      <pc:docMkLst>
        <pc:docMk/>
      </pc:docMkLst>
      <pc:sldChg chg="addSp delSp modSp mod">
        <pc:chgData name="subramani@eidesign.net" userId="bf009f75-d47a-408b-a678-4666a6eafc4c" providerId="ADAL" clId="{3098FCE3-7CC6-4456-AA0B-985A8D606624}" dt="2022-03-17T13:09:11.181" v="30" actId="732"/>
        <pc:sldMkLst>
          <pc:docMk/>
          <pc:sldMk cId="2508173990" sldId="1202"/>
        </pc:sldMkLst>
        <pc:spChg chg="mod">
          <ac:chgData name="subramani@eidesign.net" userId="bf009f75-d47a-408b-a678-4666a6eafc4c" providerId="ADAL" clId="{3098FCE3-7CC6-4456-AA0B-985A8D606624}" dt="2022-03-17T13:08:51.264" v="20" actId="1036"/>
          <ac:spMkLst>
            <pc:docMk/>
            <pc:sldMk cId="2508173990" sldId="1202"/>
            <ac:spMk id="32" creationId="{65A5E767-D19D-4446-B589-EA6ABDEC9572}"/>
          </ac:spMkLst>
        </pc:spChg>
        <pc:grpChg chg="mod">
          <ac:chgData name="subramani@eidesign.net" userId="bf009f75-d47a-408b-a678-4666a6eafc4c" providerId="ADAL" clId="{3098FCE3-7CC6-4456-AA0B-985A8D606624}" dt="2022-03-17T13:08:51.264" v="20" actId="1036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@eidesign.net" userId="bf009f75-d47a-408b-a678-4666a6eafc4c" providerId="ADAL" clId="{3098FCE3-7CC6-4456-AA0B-985A8D606624}" dt="2022-03-17T13:08:54.862" v="28" actId="1035"/>
          <ac:grpSpMkLst>
            <pc:docMk/>
            <pc:sldMk cId="2508173990" sldId="1202"/>
            <ac:grpSpMk id="25" creationId="{E7268D9D-D66A-4347-A858-DDB1C7F6CEFC}"/>
          </ac:grpSpMkLst>
        </pc:grpChg>
        <pc:grpChg chg="mod">
          <ac:chgData name="subramani@eidesign.net" userId="bf009f75-d47a-408b-a678-4666a6eafc4c" providerId="ADAL" clId="{3098FCE3-7CC6-4456-AA0B-985A8D606624}" dt="2022-03-17T13:08:54.862" v="28" actId="1035"/>
          <ac:grpSpMkLst>
            <pc:docMk/>
            <pc:sldMk cId="2508173990" sldId="1202"/>
            <ac:grpSpMk id="33" creationId="{D78BB6FE-4F15-4F71-A889-CCF53D0D2124}"/>
          </ac:grpSpMkLst>
        </pc:grpChg>
        <pc:picChg chg="del">
          <ac:chgData name="subramani@eidesign.net" userId="bf009f75-d47a-408b-a678-4666a6eafc4c" providerId="ADAL" clId="{3098FCE3-7CC6-4456-AA0B-985A8D606624}" dt="2022-03-17T13:08:31.360" v="1" actId="478"/>
          <ac:picMkLst>
            <pc:docMk/>
            <pc:sldMk cId="2508173990" sldId="1202"/>
            <ac:picMk id="40" creationId="{314DF58C-5C17-4FD3-B72C-795E897AB04B}"/>
          </ac:picMkLst>
        </pc:picChg>
        <pc:picChg chg="add mod ord modCrop">
          <ac:chgData name="subramani@eidesign.net" userId="bf009f75-d47a-408b-a678-4666a6eafc4c" providerId="ADAL" clId="{3098FCE3-7CC6-4456-AA0B-985A8D606624}" dt="2022-03-17T13:09:11.181" v="30" actId="732"/>
          <ac:picMkLst>
            <pc:docMk/>
            <pc:sldMk cId="2508173990" sldId="1202"/>
            <ac:picMk id="41" creationId="{AFABF491-0C37-474A-BDE7-525C21775C1E}"/>
          </ac:picMkLst>
        </pc:picChg>
      </pc:sldChg>
      <pc:sldChg chg="delSp mod">
        <pc:chgData name="subramani@eidesign.net" userId="bf009f75-d47a-408b-a678-4666a6eafc4c" providerId="ADAL" clId="{3098FCE3-7CC6-4456-AA0B-985A8D606624}" dt="2022-03-17T13:08:13.823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3098FCE3-7CC6-4456-AA0B-985A8D606624}" dt="2022-03-17T13:08:13.823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3098FCE3-7CC6-4456-AA0B-985A8D606624}" dt="2022-03-17T13:08:13.823" v="0" actId="478"/>
          <ac:spMkLst>
            <pc:docMk/>
            <pc:sldMk cId="2285015065" sldId="1203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C8D06808-A65E-4D78-8218-C6F991269D12}"/>
    <pc:docChg chg="undo custSel modSld">
      <pc:chgData name="Subramani K" userId="bf009f75-d47a-408b-a678-4666a6eafc4c" providerId="ADAL" clId="{C8D06808-A65E-4D78-8218-C6F991269D12}" dt="2022-03-16T15:56:45.997" v="59" actId="20577"/>
      <pc:docMkLst>
        <pc:docMk/>
      </pc:docMkLst>
      <pc:sldChg chg="addSp delSp modSp mod">
        <pc:chgData name="Subramani K" userId="bf009f75-d47a-408b-a678-4666a6eafc4c" providerId="ADAL" clId="{C8D06808-A65E-4D78-8218-C6F991269D12}" dt="2022-03-16T15:56:17.255" v="48"/>
        <pc:sldMkLst>
          <pc:docMk/>
          <pc:sldMk cId="2508173990" sldId="1202"/>
        </pc:sldMkLst>
        <pc:spChg chg="mod">
          <ac:chgData name="Subramani K" userId="bf009f75-d47a-408b-a678-4666a6eafc4c" providerId="ADAL" clId="{C8D06808-A65E-4D78-8218-C6F991269D12}" dt="2022-03-16T15:54:01.984" v="10" actId="14100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C8D06808-A65E-4D78-8218-C6F991269D12}" dt="2022-03-16T15:56:17.255" v="48"/>
          <ac:spMkLst>
            <pc:docMk/>
            <pc:sldMk cId="2508173990" sldId="1202"/>
            <ac:spMk id="15" creationId="{00A95AC6-B860-483F-A64C-9A6E9B910A8A}"/>
          </ac:spMkLst>
        </pc:spChg>
        <pc:spChg chg="add del mod">
          <ac:chgData name="Subramani K" userId="bf009f75-d47a-408b-a678-4666a6eafc4c" providerId="ADAL" clId="{C8D06808-A65E-4D78-8218-C6F991269D12}" dt="2022-03-16T15:28:30.559" v="3"/>
          <ac:spMkLst>
            <pc:docMk/>
            <pc:sldMk cId="2508173990" sldId="1202"/>
            <ac:spMk id="19" creationId="{810E2E5C-B6A3-4780-8C74-28A1913D1FD9}"/>
          </ac:spMkLst>
        </pc:spChg>
        <pc:spChg chg="del">
          <ac:chgData name="Subramani K" userId="bf009f75-d47a-408b-a678-4666a6eafc4c" providerId="ADAL" clId="{C8D06808-A65E-4D78-8218-C6F991269D12}" dt="2022-03-16T15:28:29.211" v="1" actId="478"/>
          <ac:spMkLst>
            <pc:docMk/>
            <pc:sldMk cId="2508173990" sldId="1202"/>
            <ac:spMk id="20" creationId="{1FD1FC2B-00E3-445A-BDA2-63A01D696978}"/>
          </ac:spMkLst>
        </pc:spChg>
        <pc:spChg chg="del">
          <ac:chgData name="Subramani K" userId="bf009f75-d47a-408b-a678-4666a6eafc4c" providerId="ADAL" clId="{C8D06808-A65E-4D78-8218-C6F991269D12}" dt="2022-03-16T15:28:26.064" v="0" actId="478"/>
          <ac:spMkLst>
            <pc:docMk/>
            <pc:sldMk cId="2508173990" sldId="1202"/>
            <ac:spMk id="21" creationId="{7C06578B-D8E2-4404-AFBF-DECEE8892597}"/>
          </ac:spMkLst>
        </pc:spChg>
        <pc:spChg chg="del">
          <ac:chgData name="Subramani K" userId="bf009f75-d47a-408b-a678-4666a6eafc4c" providerId="ADAL" clId="{C8D06808-A65E-4D78-8218-C6F991269D12}" dt="2022-03-16T15:28:26.064" v="0" actId="478"/>
          <ac:spMkLst>
            <pc:docMk/>
            <pc:sldMk cId="2508173990" sldId="1202"/>
            <ac:spMk id="22" creationId="{10D4B02E-F8C1-43A4-A120-640459E31C8B}"/>
          </ac:spMkLst>
        </pc:spChg>
        <pc:spChg chg="del">
          <ac:chgData name="Subramani K" userId="bf009f75-d47a-408b-a678-4666a6eafc4c" providerId="ADAL" clId="{C8D06808-A65E-4D78-8218-C6F991269D12}" dt="2022-03-16T15:28:26.064" v="0" actId="478"/>
          <ac:spMkLst>
            <pc:docMk/>
            <pc:sldMk cId="2508173990" sldId="1202"/>
            <ac:spMk id="23" creationId="{67676345-4585-4D49-A919-45899CB98A91}"/>
          </ac:spMkLst>
        </pc:spChg>
        <pc:spChg chg="add del mod">
          <ac:chgData name="Subramani K" userId="bf009f75-d47a-408b-a678-4666a6eafc4c" providerId="ADAL" clId="{C8D06808-A65E-4D78-8218-C6F991269D12}" dt="2022-03-16T15:28:30.559" v="3"/>
          <ac:spMkLst>
            <pc:docMk/>
            <pc:sldMk cId="2508173990" sldId="1202"/>
            <ac:spMk id="24" creationId="{0AA9AE91-CA6E-4ABC-BFA9-A37EA25AEA19}"/>
          </ac:spMkLst>
        </pc:spChg>
        <pc:spChg chg="mod">
          <ac:chgData name="Subramani K" userId="bf009f75-d47a-408b-a678-4666a6eafc4c" providerId="ADAL" clId="{C8D06808-A65E-4D78-8218-C6F991269D12}" dt="2022-03-16T15:28:39.181" v="4"/>
          <ac:spMkLst>
            <pc:docMk/>
            <pc:sldMk cId="2508173990" sldId="1202"/>
            <ac:spMk id="28" creationId="{0EC0D566-4FF5-42D9-A6C0-93ACC051BEB6}"/>
          </ac:spMkLst>
        </pc:spChg>
        <pc:spChg chg="mod">
          <ac:chgData name="Subramani K" userId="bf009f75-d47a-408b-a678-4666a6eafc4c" providerId="ADAL" clId="{C8D06808-A65E-4D78-8218-C6F991269D12}" dt="2022-03-16T15:28:39.181" v="4"/>
          <ac:spMkLst>
            <pc:docMk/>
            <pc:sldMk cId="2508173990" sldId="1202"/>
            <ac:spMk id="29" creationId="{AA390CDE-9957-49F7-AE89-8804DF732438}"/>
          </ac:spMkLst>
        </pc:spChg>
        <pc:spChg chg="mod">
          <ac:chgData name="Subramani K" userId="bf009f75-d47a-408b-a678-4666a6eafc4c" providerId="ADAL" clId="{C8D06808-A65E-4D78-8218-C6F991269D12}" dt="2022-03-16T15:55:02.745" v="31" actId="14100"/>
          <ac:spMkLst>
            <pc:docMk/>
            <pc:sldMk cId="2508173990" sldId="1202"/>
            <ac:spMk id="30" creationId="{21951EA5-6846-46C8-BA52-A869956ABFB6}"/>
          </ac:spMkLst>
        </pc:spChg>
        <pc:spChg chg="mod">
          <ac:chgData name="Subramani K" userId="bf009f75-d47a-408b-a678-4666a6eafc4c" providerId="ADAL" clId="{C8D06808-A65E-4D78-8218-C6F991269D12}" dt="2022-03-16T15:28:39.181" v="4"/>
          <ac:spMkLst>
            <pc:docMk/>
            <pc:sldMk cId="2508173990" sldId="1202"/>
            <ac:spMk id="31" creationId="{83EEAEFB-99ED-4DFC-AE30-A41BB2BDB056}"/>
          </ac:spMkLst>
        </pc:spChg>
        <pc:spChg chg="add mod">
          <ac:chgData name="Subramani K" userId="bf009f75-d47a-408b-a678-4666a6eafc4c" providerId="ADAL" clId="{C8D06808-A65E-4D78-8218-C6F991269D12}" dt="2022-03-16T15:54:30.497" v="19" actId="1076"/>
          <ac:spMkLst>
            <pc:docMk/>
            <pc:sldMk cId="2508173990" sldId="1202"/>
            <ac:spMk id="32" creationId="{65A5E767-D19D-4446-B589-EA6ABDEC9572}"/>
          </ac:spMkLst>
        </pc:spChg>
        <pc:spChg chg="mod">
          <ac:chgData name="Subramani K" userId="bf009f75-d47a-408b-a678-4666a6eafc4c" providerId="ADAL" clId="{C8D06808-A65E-4D78-8218-C6F991269D12}" dt="2022-03-16T15:55:07.489" v="33"/>
          <ac:spMkLst>
            <pc:docMk/>
            <pc:sldMk cId="2508173990" sldId="1202"/>
            <ac:spMk id="36" creationId="{1A2D2251-06A2-4319-BD27-BF1EC441238F}"/>
          </ac:spMkLst>
        </pc:spChg>
        <pc:spChg chg="mod">
          <ac:chgData name="Subramani K" userId="bf009f75-d47a-408b-a678-4666a6eafc4c" providerId="ADAL" clId="{C8D06808-A65E-4D78-8218-C6F991269D12}" dt="2022-03-16T15:55:07.489" v="33"/>
          <ac:spMkLst>
            <pc:docMk/>
            <pc:sldMk cId="2508173990" sldId="1202"/>
            <ac:spMk id="37" creationId="{2ABCA948-E313-4906-96A3-6CD5249B2A0F}"/>
          </ac:spMkLst>
        </pc:spChg>
        <pc:spChg chg="mod">
          <ac:chgData name="Subramani K" userId="bf009f75-d47a-408b-a678-4666a6eafc4c" providerId="ADAL" clId="{C8D06808-A65E-4D78-8218-C6F991269D12}" dt="2022-03-16T15:55:07.489" v="33"/>
          <ac:spMkLst>
            <pc:docMk/>
            <pc:sldMk cId="2508173990" sldId="1202"/>
            <ac:spMk id="38" creationId="{784D0CBD-0A69-46E8-A06C-7C9C1E7E564C}"/>
          </ac:spMkLst>
        </pc:spChg>
        <pc:spChg chg="mod">
          <ac:chgData name="Subramani K" userId="bf009f75-d47a-408b-a678-4666a6eafc4c" providerId="ADAL" clId="{C8D06808-A65E-4D78-8218-C6F991269D12}" dt="2022-03-16T15:55:07.489" v="33"/>
          <ac:spMkLst>
            <pc:docMk/>
            <pc:sldMk cId="2508173990" sldId="1202"/>
            <ac:spMk id="39" creationId="{E72C004D-8830-46E7-8EBE-42ADC6E8DA04}"/>
          </ac:spMkLst>
        </pc:spChg>
        <pc:grpChg chg="mod">
          <ac:chgData name="Subramani K" userId="bf009f75-d47a-408b-a678-4666a6eafc4c" providerId="ADAL" clId="{C8D06808-A65E-4D78-8218-C6F991269D12}" dt="2022-03-16T15:54:30.497" v="19" actId="1076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C8D06808-A65E-4D78-8218-C6F991269D12}" dt="2022-03-16T15:55:12.725" v="43" actId="1037"/>
          <ac:grpSpMkLst>
            <pc:docMk/>
            <pc:sldMk cId="2508173990" sldId="1202"/>
            <ac:grpSpMk id="25" creationId="{E7268D9D-D66A-4347-A858-DDB1C7F6CEFC}"/>
          </ac:grpSpMkLst>
        </pc:grpChg>
        <pc:grpChg chg="mod">
          <ac:chgData name="Subramani K" userId="bf009f75-d47a-408b-a678-4666a6eafc4c" providerId="ADAL" clId="{C8D06808-A65E-4D78-8218-C6F991269D12}" dt="2022-03-16T15:28:39.181" v="4"/>
          <ac:grpSpMkLst>
            <pc:docMk/>
            <pc:sldMk cId="2508173990" sldId="1202"/>
            <ac:grpSpMk id="26" creationId="{B640B25B-1506-43BE-8932-6D0871A28013}"/>
          </ac:grpSpMkLst>
        </pc:grpChg>
        <pc:grpChg chg="add mod">
          <ac:chgData name="Subramani K" userId="bf009f75-d47a-408b-a678-4666a6eafc4c" providerId="ADAL" clId="{C8D06808-A65E-4D78-8218-C6F991269D12}" dt="2022-03-16T15:55:10.058" v="34" actId="1076"/>
          <ac:grpSpMkLst>
            <pc:docMk/>
            <pc:sldMk cId="2508173990" sldId="1202"/>
            <ac:grpSpMk id="33" creationId="{D78BB6FE-4F15-4F71-A889-CCF53D0D2124}"/>
          </ac:grpSpMkLst>
        </pc:grpChg>
        <pc:grpChg chg="mod">
          <ac:chgData name="Subramani K" userId="bf009f75-d47a-408b-a678-4666a6eafc4c" providerId="ADAL" clId="{C8D06808-A65E-4D78-8218-C6F991269D12}" dt="2022-03-16T15:55:07.489" v="33"/>
          <ac:grpSpMkLst>
            <pc:docMk/>
            <pc:sldMk cId="2508173990" sldId="1202"/>
            <ac:grpSpMk id="34" creationId="{643652C8-4341-4639-91EE-AEBFFE9080F1}"/>
          </ac:grpSpMkLst>
        </pc:grpChg>
        <pc:picChg chg="mod">
          <ac:chgData name="Subramani K" userId="bf009f75-d47a-408b-a678-4666a6eafc4c" providerId="ADAL" clId="{C8D06808-A65E-4D78-8218-C6F991269D12}" dt="2022-03-16T15:54:51.964" v="27" actId="1076"/>
          <ac:picMkLst>
            <pc:docMk/>
            <pc:sldMk cId="2508173990" sldId="1202"/>
            <ac:picMk id="27" creationId="{EDC72B74-959B-4686-A1B4-87D2FAD18D62}"/>
          </ac:picMkLst>
        </pc:picChg>
        <pc:picChg chg="mod">
          <ac:chgData name="Subramani K" userId="bf009f75-d47a-408b-a678-4666a6eafc4c" providerId="ADAL" clId="{C8D06808-A65E-4D78-8218-C6F991269D12}" dt="2022-03-16T15:55:07.489" v="33"/>
          <ac:picMkLst>
            <pc:docMk/>
            <pc:sldMk cId="2508173990" sldId="1202"/>
            <ac:picMk id="35" creationId="{F4C5D8EB-221A-485A-B8D7-A169EACE9EB0}"/>
          </ac:picMkLst>
        </pc:picChg>
        <pc:picChg chg="add mod">
          <ac:chgData name="Subramani K" userId="bf009f75-d47a-408b-a678-4666a6eafc4c" providerId="ADAL" clId="{C8D06808-A65E-4D78-8218-C6F991269D12}" dt="2022-03-16T15:55:33.184" v="47" actId="1076"/>
          <ac:picMkLst>
            <pc:docMk/>
            <pc:sldMk cId="2508173990" sldId="1202"/>
            <ac:picMk id="40" creationId="{314DF58C-5C17-4FD3-B72C-795E897AB04B}"/>
          </ac:picMkLst>
        </pc:picChg>
      </pc:sldChg>
      <pc:sldChg chg="addSp delSp modSp mod">
        <pc:chgData name="Subramani K" userId="bf009f75-d47a-408b-a678-4666a6eafc4c" providerId="ADAL" clId="{C8D06808-A65E-4D78-8218-C6F991269D12}" dt="2022-03-16T15:56:45.997" v="59" actId="20577"/>
        <pc:sldMkLst>
          <pc:docMk/>
          <pc:sldMk cId="2285015065" sldId="1203"/>
        </pc:sldMkLst>
        <pc:spChg chg="add mod">
          <ac:chgData name="Subramani K" userId="bf009f75-d47a-408b-a678-4666a6eafc4c" providerId="ADAL" clId="{C8D06808-A65E-4D78-8218-C6F991269D12}" dt="2022-03-16T15:56:45.997" v="59" actId="20577"/>
          <ac:spMkLst>
            <pc:docMk/>
            <pc:sldMk cId="2285015065" sldId="1203"/>
            <ac:spMk id="8" creationId="{C5D11FC0-9711-4C48-B0CC-C8D72B3544E0}"/>
          </ac:spMkLst>
        </pc:spChg>
        <pc:spChg chg="mod">
          <ac:chgData name="Subramani K" userId="bf009f75-d47a-408b-a678-4666a6eafc4c" providerId="ADAL" clId="{C8D06808-A65E-4D78-8218-C6F991269D12}" dt="2022-03-16T15:56:34.731" v="54" actId="14100"/>
          <ac:spMkLst>
            <pc:docMk/>
            <pc:sldMk cId="2285015065" sldId="1203"/>
            <ac:spMk id="20" creationId="{F147415D-E16C-445C-9A1D-C2D143C1E294}"/>
          </ac:spMkLst>
        </pc:spChg>
        <pc:spChg chg="del mod">
          <ac:chgData name="Subramani K" userId="bf009f75-d47a-408b-a678-4666a6eafc4c" providerId="ADAL" clId="{C8D06808-A65E-4D78-8218-C6F991269D12}" dt="2022-03-16T15:56:40.295" v="55" actId="478"/>
          <ac:spMkLst>
            <pc:docMk/>
            <pc:sldMk cId="2285015065" sldId="1203"/>
            <ac:spMk id="22" creationId="{C25CF31D-ADAC-4DA9-868B-1855F1803D55}"/>
          </ac:spMkLst>
        </pc:sp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2C08DA7D-AF36-49B8-93A7-9B3B2A08B903}"/>
    <pc:docChg chg="modSld">
      <pc:chgData name="lakshmikanth" userId="34ec4a14-2b32-4e23-8e6c-bf79444b9b1f" providerId="ADAL" clId="{2C08DA7D-AF36-49B8-93A7-9B3B2A08B903}" dt="2022-03-16T14:21:57.113" v="6" actId="20577"/>
      <pc:docMkLst>
        <pc:docMk/>
      </pc:docMkLst>
      <pc:sldChg chg="modSp mod">
        <pc:chgData name="lakshmikanth" userId="34ec4a14-2b32-4e23-8e6c-bf79444b9b1f" providerId="ADAL" clId="{2C08DA7D-AF36-49B8-93A7-9B3B2A08B903}" dt="2022-03-16T12:04:41.540" v="0"/>
        <pc:sldMkLst>
          <pc:docMk/>
          <pc:sldMk cId="2508173990" sldId="1202"/>
        </pc:sldMkLst>
        <pc:spChg chg="mod">
          <ac:chgData name="lakshmikanth" userId="34ec4a14-2b32-4e23-8e6c-bf79444b9b1f" providerId="ADAL" clId="{2C08DA7D-AF36-49B8-93A7-9B3B2A08B903}" dt="2022-03-16T12:04:41.540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lakshmikanth" userId="34ec4a14-2b32-4e23-8e6c-bf79444b9b1f" providerId="ADAL" clId="{2C08DA7D-AF36-49B8-93A7-9B3B2A08B903}" dt="2022-03-16T14:21:57.113" v="6" actId="20577"/>
        <pc:sldMkLst>
          <pc:docMk/>
          <pc:sldMk cId="2285015065" sldId="1203"/>
        </pc:sldMkLst>
        <pc:spChg chg="mod">
          <ac:chgData name="lakshmikanth" userId="34ec4a14-2b32-4e23-8e6c-bf79444b9b1f" providerId="ADAL" clId="{2C08DA7D-AF36-49B8-93A7-9B3B2A08B903}" dt="2022-03-16T14:21:49.781" v="2" actId="20577"/>
          <ac:spMkLst>
            <pc:docMk/>
            <pc:sldMk cId="2285015065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2C08DA7D-AF36-49B8-93A7-9B3B2A08B903}" dt="2022-03-16T14:21:55.071" v="4" actId="2057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2C08DA7D-AF36-49B8-93A7-9B3B2A08B903}" dt="2022-03-16T14:21:57.113" v="6" actId="20577"/>
          <ac:spMkLst>
            <pc:docMk/>
            <pc:sldMk cId="2285015065" sldId="1203"/>
            <ac:spMk id="22" creationId="{C25CF31D-ADAC-4DA9-868B-1855F1803D55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1EBC2928-D277-4E10-9821-2D19523C3FB2}"/>
    <pc:docChg chg="custSel modSld">
      <pc:chgData name="Subramani K" userId="bf009f75-d47a-408b-a678-4666a6eafc4c" providerId="ADAL" clId="{1EBC2928-D277-4E10-9821-2D19523C3FB2}" dt="2022-03-16T14:28:16.042" v="34" actId="20577"/>
      <pc:docMkLst>
        <pc:docMk/>
      </pc:docMkLst>
      <pc:sldChg chg="addSp delSp modSp mod">
        <pc:chgData name="Subramani K" userId="bf009f75-d47a-408b-a678-4666a6eafc4c" providerId="ADAL" clId="{1EBC2928-D277-4E10-9821-2D19523C3FB2}" dt="2022-03-16T14:28:16.042" v="34" actId="20577"/>
        <pc:sldMkLst>
          <pc:docMk/>
          <pc:sldMk cId="2508173990" sldId="1202"/>
        </pc:sldMkLst>
        <pc:spChg chg="mod">
          <ac:chgData name="Subramani K" userId="bf009f75-d47a-408b-a678-4666a6eafc4c" providerId="ADAL" clId="{1EBC2928-D277-4E10-9821-2D19523C3FB2}" dt="2022-03-16T14:28:16.042" v="34" actId="2057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22" creationId="{8642CA2A-C89C-4090-B695-3FEAEA5F42D5}"/>
          </ac:spMkLst>
        </pc:spChg>
        <pc:spChg chg="add mod">
          <ac:chgData name="Subramani K" userId="bf009f75-d47a-408b-a678-4666a6eafc4c" providerId="ADAL" clId="{1EBC2928-D277-4E10-9821-2D19523C3FB2}" dt="2022-03-16T14:28:06.748" v="7" actId="14100"/>
          <ac:spMkLst>
            <pc:docMk/>
            <pc:sldMk cId="2508173990" sldId="1202"/>
            <ac:spMk id="23" creationId="{67676345-4585-4D49-A919-45899CB98A91}"/>
          </ac:spMkLst>
        </pc:spChg>
        <pc:spChg chg="del">
          <ac:chgData name="Subramani K" userId="bf009f75-d47a-408b-a678-4666a6eafc4c" providerId="ADAL" clId="{1EBC2928-D277-4E10-9821-2D19523C3FB2}" dt="2022-03-16T14:27:08.232" v="0" actId="478"/>
          <ac:spMkLst>
            <pc:docMk/>
            <pc:sldMk cId="2508173990" sldId="1202"/>
            <ac:spMk id="28" creationId="{C8A6333C-88E7-4C71-9D66-EA36F804B943}"/>
          </ac:spMkLst>
        </pc:spChg>
        <pc:picChg chg="del">
          <ac:chgData name="Subramani K" userId="bf009f75-d47a-408b-a678-4666a6eafc4c" providerId="ADAL" clId="{1EBC2928-D277-4E10-9821-2D19523C3FB2}" dt="2022-03-16T14:27:08.232" v="0" actId="478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56BE1807-3B0B-4226-93C4-D891AEE5C8CC}"/>
    <pc:docChg chg="undo custSel modSld">
      <pc:chgData name="Subramani K" userId="bf009f75-d47a-408b-a678-4666a6eafc4c" providerId="ADAL" clId="{56BE1807-3B0B-4226-93C4-D891AEE5C8CC}" dt="2022-03-16T15:16:48.250" v="23" actId="20577"/>
      <pc:docMkLst>
        <pc:docMk/>
      </pc:docMkLst>
      <pc:sldChg chg="addSp delSp modSp mod">
        <pc:chgData name="Subramani K" userId="bf009f75-d47a-408b-a678-4666a6eafc4c" providerId="ADAL" clId="{56BE1807-3B0B-4226-93C4-D891AEE5C8CC}" dt="2022-03-16T14:33:41.479" v="20"/>
        <pc:sldMkLst>
          <pc:docMk/>
          <pc:sldMk cId="2508173990" sldId="1202"/>
        </pc:sldMkLst>
        <pc:spChg chg="mod">
          <ac:chgData name="Subramani K" userId="bf009f75-d47a-408b-a678-4666a6eafc4c" providerId="ADAL" clId="{56BE1807-3B0B-4226-93C4-D891AEE5C8CC}" dt="2022-03-16T14:33:41.479" v="2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56BE1807-3B0B-4226-93C4-D891AEE5C8CC}" dt="2022-03-16T14:28:48.580" v="0" actId="20577"/>
          <ac:spMkLst>
            <pc:docMk/>
            <pc:sldMk cId="2508173990" sldId="1202"/>
            <ac:spMk id="15" creationId="{00A95AC6-B860-483F-A64C-9A6E9B910A8A}"/>
          </ac:spMkLst>
        </pc:spChg>
        <pc:spChg chg="mod topLvl">
          <ac:chgData name="Subramani K" userId="bf009f75-d47a-408b-a678-4666a6eafc4c" providerId="ADAL" clId="{56BE1807-3B0B-4226-93C4-D891AEE5C8CC}" dt="2022-03-16T14:30:52.889" v="16" actId="1036"/>
          <ac:spMkLst>
            <pc:docMk/>
            <pc:sldMk cId="2508173990" sldId="1202"/>
            <ac:spMk id="20" creationId="{1FD1FC2B-00E3-445A-BDA2-63A01D696978}"/>
          </ac:spMkLst>
        </pc:spChg>
        <pc:spChg chg="mod topLvl">
          <ac:chgData name="Subramani K" userId="bf009f75-d47a-408b-a678-4666a6eafc4c" providerId="ADAL" clId="{56BE1807-3B0B-4226-93C4-D891AEE5C8CC}" dt="2022-03-16T14:30:40.212" v="5" actId="165"/>
          <ac:spMkLst>
            <pc:docMk/>
            <pc:sldMk cId="2508173990" sldId="1202"/>
            <ac:spMk id="21" creationId="{7C06578B-D8E2-4404-AFBF-DECEE8892597}"/>
          </ac:spMkLst>
        </pc:spChg>
        <pc:spChg chg="mod topLvl">
          <ac:chgData name="Subramani K" userId="bf009f75-d47a-408b-a678-4666a6eafc4c" providerId="ADAL" clId="{56BE1807-3B0B-4226-93C4-D891AEE5C8CC}" dt="2022-03-16T14:30:40.212" v="5" actId="165"/>
          <ac:spMkLst>
            <pc:docMk/>
            <pc:sldMk cId="2508173990" sldId="1202"/>
            <ac:spMk id="22" creationId="{10D4B02E-F8C1-43A4-A120-640459E31C8B}"/>
          </ac:spMkLst>
        </pc:spChg>
        <pc:spChg chg="mod">
          <ac:chgData name="Subramani K" userId="bf009f75-d47a-408b-a678-4666a6eafc4c" providerId="ADAL" clId="{56BE1807-3B0B-4226-93C4-D891AEE5C8CC}" dt="2022-03-16T14:29:06.208" v="2" actId="20577"/>
          <ac:spMkLst>
            <pc:docMk/>
            <pc:sldMk cId="2508173990" sldId="1202"/>
            <ac:spMk id="23" creationId="{67676345-4585-4D49-A919-45899CB98A91}"/>
          </ac:spMkLst>
        </pc:spChg>
        <pc:grpChg chg="add del mod">
          <ac:chgData name="Subramani K" userId="bf009f75-d47a-408b-a678-4666a6eafc4c" providerId="ADAL" clId="{56BE1807-3B0B-4226-93C4-D891AEE5C8CC}" dt="2022-03-16T14:30:40.212" v="5" actId="165"/>
          <ac:grpSpMkLst>
            <pc:docMk/>
            <pc:sldMk cId="2508173990" sldId="1202"/>
            <ac:grpSpMk id="19" creationId="{B5F15895-003B-4E9F-A85E-01489286BFCD}"/>
          </ac:grpSpMkLst>
        </pc:grpChg>
      </pc:sldChg>
      <pc:sldChg chg="addSp delSp modSp mod">
        <pc:chgData name="Subramani K" userId="bf009f75-d47a-408b-a678-4666a6eafc4c" providerId="ADAL" clId="{56BE1807-3B0B-4226-93C4-D891AEE5C8CC}" dt="2022-03-16T15:16:48.250" v="23" actId="20577"/>
        <pc:sldMkLst>
          <pc:docMk/>
          <pc:sldMk cId="2285015065" sldId="1203"/>
        </pc:sldMkLst>
        <pc:spChg chg="mod">
          <ac:chgData name="Subramani K" userId="bf009f75-d47a-408b-a678-4666a6eafc4c" providerId="ADAL" clId="{56BE1807-3B0B-4226-93C4-D891AEE5C8CC}" dt="2022-03-16T15:16:48.250" v="23" actId="20577"/>
          <ac:spMkLst>
            <pc:docMk/>
            <pc:sldMk cId="2285015065" sldId="1203"/>
            <ac:spMk id="9" creationId="{B7E2EC3C-9883-47AA-9BD1-48DE0A1C8C38}"/>
          </ac:spMkLst>
        </pc:spChg>
        <pc:spChg chg="add del">
          <ac:chgData name="Subramani K" userId="bf009f75-d47a-408b-a678-4666a6eafc4c" providerId="ADAL" clId="{56BE1807-3B0B-4226-93C4-D891AEE5C8CC}" dt="2022-03-16T14:30:59.284" v="18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56BE1807-3B0B-4226-93C4-D891AEE5C8CC}" dt="2022-03-16T14:31:04.801" v="19" actId="478"/>
          <ac:spMkLst>
            <pc:docMk/>
            <pc:sldMk cId="2285015065" sldId="1203"/>
            <ac:spMk id="21" creationId="{6F7C91BE-B61F-48F4-92AA-1F820DE4EF90}"/>
          </ac:spMkLst>
        </pc:spChg>
        <pc:spChg chg="add del">
          <ac:chgData name="Subramani K" userId="bf009f75-d47a-408b-a678-4666a6eafc4c" providerId="ADAL" clId="{56BE1807-3B0B-4226-93C4-D891AEE5C8CC}" dt="2022-03-16T14:30:59.284" v="18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56BE1807-3B0B-4226-93C4-D891AEE5C8CC}" dt="2022-03-16T14:31:04.801" v="19" actId="478"/>
          <ac:spMkLst>
            <pc:docMk/>
            <pc:sldMk cId="2285015065" sldId="1203"/>
            <ac:spMk id="27" creationId="{B38438DC-8F79-4707-9926-890E97655C06}"/>
          </ac:spMkLst>
        </pc:sp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12800F5C-F6DE-4D83-A0FD-6124BFF8530D}"/>
    <pc:docChg chg="undo custSel addSld modSld">
      <pc:chgData name="Subramani K" userId="bf009f75-d47a-408b-a678-4666a6eafc4c" providerId="ADAL" clId="{12800F5C-F6DE-4D83-A0FD-6124BFF8530D}" dt="2022-03-16T09:43:42.397" v="1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">
        <pc:chgData name="Subramani K" userId="bf009f75-d47a-408b-a678-4666a6eafc4c" providerId="ADAL" clId="{12800F5C-F6DE-4D83-A0FD-6124BFF8530D}" dt="2022-03-16T09:43:42.397" v="16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lakshmikanth" userId="34ec4a14-2b32-4e23-8e6c-bf79444b9b1f" providerId="ADAL" clId="{2C859AE5-BAC1-4EC6-852D-FEFE8222E867}"/>
    <pc:docChg chg="undo custSel modSld modMainMaster">
      <pc:chgData name="lakshmikanth" userId="34ec4a14-2b32-4e23-8e6c-bf79444b9b1f" providerId="ADAL" clId="{2C859AE5-BAC1-4EC6-852D-FEFE8222E867}" dt="2022-03-17T10:22:54.735" v="58" actId="1076"/>
      <pc:docMkLst>
        <pc:docMk/>
      </pc:docMkLst>
      <pc:sldChg chg="modSp mod">
        <pc:chgData name="lakshmikanth" userId="34ec4a14-2b32-4e23-8e6c-bf79444b9b1f" providerId="ADAL" clId="{2C859AE5-BAC1-4EC6-852D-FEFE8222E867}" dt="2022-03-17T08:26:26.651" v="5" actId="14100"/>
        <pc:sldMkLst>
          <pc:docMk/>
          <pc:sldMk cId="2508173990" sldId="1202"/>
        </pc:sldMkLst>
        <pc:spChg chg="mod">
          <ac:chgData name="lakshmikanth" userId="34ec4a14-2b32-4e23-8e6c-bf79444b9b1f" providerId="ADAL" clId="{2C859AE5-BAC1-4EC6-852D-FEFE8222E867}" dt="2022-03-17T08:26:03.683" v="2" actId="1076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lakshmikanth" userId="34ec4a14-2b32-4e23-8e6c-bf79444b9b1f" providerId="ADAL" clId="{2C859AE5-BAC1-4EC6-852D-FEFE8222E867}" dt="2022-03-17T08:26:26.651" v="5" actId="14100"/>
          <ac:spMkLst>
            <pc:docMk/>
            <pc:sldMk cId="2508173990" sldId="1202"/>
            <ac:spMk id="32" creationId="{65A5E767-D19D-4446-B589-EA6ABDEC9572}"/>
          </ac:spMkLst>
        </pc:spChg>
        <pc:grpChg chg="mod">
          <ac:chgData name="lakshmikanth" userId="34ec4a14-2b32-4e23-8e6c-bf79444b9b1f" providerId="ADAL" clId="{2C859AE5-BAC1-4EC6-852D-FEFE8222E867}" dt="2022-03-17T08:26:24.060" v="4" actId="1076"/>
          <ac:grpSpMkLst>
            <pc:docMk/>
            <pc:sldMk cId="2508173990" sldId="1202"/>
            <ac:grpSpMk id="13" creationId="{F25FF3C4-B420-4669-A590-2336FED8738D}"/>
          </ac:grpSpMkLst>
        </pc:grpChg>
        <pc:picChg chg="mod">
          <ac:chgData name="lakshmikanth" userId="34ec4a14-2b32-4e23-8e6c-bf79444b9b1f" providerId="ADAL" clId="{2C859AE5-BAC1-4EC6-852D-FEFE8222E867}" dt="2022-03-17T08:26:03.683" v="2" actId="1076"/>
          <ac:picMkLst>
            <pc:docMk/>
            <pc:sldMk cId="2508173990" sldId="1202"/>
            <ac:picMk id="40" creationId="{314DF58C-5C17-4FD3-B72C-795E897AB04B}"/>
          </ac:picMkLst>
        </pc:picChg>
      </pc:sldChg>
      <pc:sldChg chg="addSp delSp modSp mod">
        <pc:chgData name="lakshmikanth" userId="34ec4a14-2b32-4e23-8e6c-bf79444b9b1f" providerId="ADAL" clId="{2C859AE5-BAC1-4EC6-852D-FEFE8222E867}" dt="2022-03-17T10:22:54.735" v="58" actId="1076"/>
        <pc:sldMkLst>
          <pc:docMk/>
          <pc:sldMk cId="2285015065" sldId="1203"/>
        </pc:sldMkLst>
        <pc:spChg chg="del mod">
          <ac:chgData name="lakshmikanth" userId="34ec4a14-2b32-4e23-8e6c-bf79444b9b1f" providerId="ADAL" clId="{2C859AE5-BAC1-4EC6-852D-FEFE8222E867}" dt="2022-03-17T08:29:16.646" v="12" actId="478"/>
          <ac:spMkLst>
            <pc:docMk/>
            <pc:sldMk cId="2285015065" sldId="1203"/>
            <ac:spMk id="8" creationId="{C5D11FC0-9711-4C48-B0CC-C8D72B3544E0}"/>
          </ac:spMkLst>
        </pc:spChg>
        <pc:spChg chg="mod">
          <ac:chgData name="lakshmikanth" userId="34ec4a14-2b32-4e23-8e6c-bf79444b9b1f" providerId="ADAL" clId="{2C859AE5-BAC1-4EC6-852D-FEFE8222E867}" dt="2022-03-17T10:22:08.742" v="47" actId="6549"/>
          <ac:spMkLst>
            <pc:docMk/>
            <pc:sldMk cId="2285015065" sldId="1203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C859AE5-BAC1-4EC6-852D-FEFE8222E867}" dt="2022-03-17T08:29:16.646" v="12" actId="478"/>
          <ac:spMkLst>
            <pc:docMk/>
            <pc:sldMk cId="2285015065" sldId="1203"/>
            <ac:spMk id="10" creationId="{3C39F9AD-CDEE-4F0C-8AE3-8C6924C57260}"/>
          </ac:spMkLst>
        </pc:spChg>
        <pc:spChg chg="add mod">
          <ac:chgData name="lakshmikanth" userId="34ec4a14-2b32-4e23-8e6c-bf79444b9b1f" providerId="ADAL" clId="{2C859AE5-BAC1-4EC6-852D-FEFE8222E867}" dt="2022-03-17T10:22:54.735" v="58" actId="1076"/>
          <ac:spMkLst>
            <pc:docMk/>
            <pc:sldMk cId="2285015065" sldId="1203"/>
            <ac:spMk id="13" creationId="{051D9CA3-7B95-4ED3-B473-5943AB3F1F27}"/>
          </ac:spMkLst>
        </pc:spChg>
        <pc:spChg chg="add del mod">
          <ac:chgData name="lakshmikanth" userId="34ec4a14-2b32-4e23-8e6c-bf79444b9b1f" providerId="ADAL" clId="{2C859AE5-BAC1-4EC6-852D-FEFE8222E867}" dt="2022-03-17T08:29:16.646" v="12" actId="478"/>
          <ac:spMkLst>
            <pc:docMk/>
            <pc:sldMk cId="2285015065" sldId="1203"/>
            <ac:spMk id="13" creationId="{B56D9912-FD15-49CE-884C-000EE35803BB}"/>
          </ac:spMkLst>
        </pc:spChg>
        <pc:spChg chg="add mod">
          <ac:chgData name="lakshmikanth" userId="34ec4a14-2b32-4e23-8e6c-bf79444b9b1f" providerId="ADAL" clId="{2C859AE5-BAC1-4EC6-852D-FEFE8222E867}" dt="2022-03-17T08:29:17.277" v="13"/>
          <ac:spMkLst>
            <pc:docMk/>
            <pc:sldMk cId="2285015065" sldId="1203"/>
            <ac:spMk id="15" creationId="{5B913D41-779F-4BD3-94FC-F61AE0CD9113}"/>
          </ac:spMkLst>
        </pc:spChg>
        <pc:spChg chg="mod">
          <ac:chgData name="lakshmikanth" userId="34ec4a14-2b32-4e23-8e6c-bf79444b9b1f" providerId="ADAL" clId="{2C859AE5-BAC1-4EC6-852D-FEFE8222E867}" dt="2022-03-17T08:29:17.277" v="13"/>
          <ac:spMkLst>
            <pc:docMk/>
            <pc:sldMk cId="2285015065" sldId="1203"/>
            <ac:spMk id="17" creationId="{34EC2023-A942-467E-A7BC-5916F7712503}"/>
          </ac:spMkLst>
        </pc:spChg>
        <pc:spChg chg="del mod">
          <ac:chgData name="lakshmikanth" userId="34ec4a14-2b32-4e23-8e6c-bf79444b9b1f" providerId="ADAL" clId="{2C859AE5-BAC1-4EC6-852D-FEFE8222E867}" dt="2022-03-17T08:29:16.646" v="12" actId="478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2C859AE5-BAC1-4EC6-852D-FEFE8222E867}" dt="2022-03-17T08:29:17.277" v="13"/>
          <ac:spMkLst>
            <pc:docMk/>
            <pc:sldMk cId="2285015065" sldId="1203"/>
            <ac:spMk id="21" creationId="{4EFFC842-802B-4BEF-9291-D226F3F4FEC1}"/>
          </ac:spMkLst>
        </pc:spChg>
        <pc:spChg chg="mod topLvl">
          <ac:chgData name="lakshmikanth" userId="34ec4a14-2b32-4e23-8e6c-bf79444b9b1f" providerId="ADAL" clId="{2C859AE5-BAC1-4EC6-852D-FEFE8222E867}" dt="2022-03-17T08:30:08.892" v="26" actId="164"/>
          <ac:spMkLst>
            <pc:docMk/>
            <pc:sldMk cId="2285015065" sldId="1203"/>
            <ac:spMk id="25" creationId="{CB481037-9F2F-4C90-BCCD-3AE83BDF6DCC}"/>
          </ac:spMkLst>
        </pc:spChg>
        <pc:spChg chg="del mod">
          <ac:chgData name="lakshmikanth" userId="34ec4a14-2b32-4e23-8e6c-bf79444b9b1f" providerId="ADAL" clId="{2C859AE5-BAC1-4EC6-852D-FEFE8222E867}" dt="2022-03-17T08:29:33.182" v="14" actId="478"/>
          <ac:spMkLst>
            <pc:docMk/>
            <pc:sldMk cId="2285015065" sldId="1203"/>
            <ac:spMk id="26" creationId="{1AE3C666-AAC6-447F-ADAB-184B6832C9CE}"/>
          </ac:spMkLst>
        </pc:spChg>
        <pc:spChg chg="del mod topLvl">
          <ac:chgData name="lakshmikanth" userId="34ec4a14-2b32-4e23-8e6c-bf79444b9b1f" providerId="ADAL" clId="{2C859AE5-BAC1-4EC6-852D-FEFE8222E867}" dt="2022-03-17T08:29:33.182" v="14" actId="478"/>
          <ac:spMkLst>
            <pc:docMk/>
            <pc:sldMk cId="2285015065" sldId="1203"/>
            <ac:spMk id="27" creationId="{1FC11AB5-94B1-4020-A20B-BB4A7098BAF8}"/>
          </ac:spMkLst>
        </pc:spChg>
        <pc:spChg chg="del mod">
          <ac:chgData name="lakshmikanth" userId="34ec4a14-2b32-4e23-8e6c-bf79444b9b1f" providerId="ADAL" clId="{2C859AE5-BAC1-4EC6-852D-FEFE8222E867}" dt="2022-03-17T08:29:33.182" v="14" actId="478"/>
          <ac:spMkLst>
            <pc:docMk/>
            <pc:sldMk cId="2285015065" sldId="1203"/>
            <ac:spMk id="28" creationId="{B07068EE-AADB-4EA9-8235-5A32B1EEEF30}"/>
          </ac:spMkLst>
        </pc:spChg>
        <pc:spChg chg="add del mod">
          <ac:chgData name="lakshmikanth" userId="34ec4a14-2b32-4e23-8e6c-bf79444b9b1f" providerId="ADAL" clId="{2C859AE5-BAC1-4EC6-852D-FEFE8222E867}" dt="2022-03-17T08:30:35.211" v="29" actId="478"/>
          <ac:spMkLst>
            <pc:docMk/>
            <pc:sldMk cId="2285015065" sldId="1203"/>
            <ac:spMk id="29" creationId="{3ECD9DB9-6ED7-4C3C-944B-C1D5FD5165CC}"/>
          </ac:spMkLst>
        </pc:spChg>
        <pc:spChg chg="mod">
          <ac:chgData name="lakshmikanth" userId="34ec4a14-2b32-4e23-8e6c-bf79444b9b1f" providerId="ADAL" clId="{2C859AE5-BAC1-4EC6-852D-FEFE8222E867}" dt="2022-03-17T08:29:17.277" v="13"/>
          <ac:spMkLst>
            <pc:docMk/>
            <pc:sldMk cId="2285015065" sldId="1203"/>
            <ac:spMk id="33" creationId="{9CE2847F-6BF2-4180-9914-0C39B913944E}"/>
          </ac:spMkLst>
        </pc:spChg>
        <pc:spChg chg="mod">
          <ac:chgData name="lakshmikanth" userId="34ec4a14-2b32-4e23-8e6c-bf79444b9b1f" providerId="ADAL" clId="{2C859AE5-BAC1-4EC6-852D-FEFE8222E867}" dt="2022-03-17T08:29:17.277" v="13"/>
          <ac:spMkLst>
            <pc:docMk/>
            <pc:sldMk cId="2285015065" sldId="1203"/>
            <ac:spMk id="34" creationId="{A8AC78CE-CCC3-45CE-8D60-C2D286F7DC15}"/>
          </ac:spMkLst>
        </pc:spChg>
        <pc:spChg chg="mod">
          <ac:chgData name="lakshmikanth" userId="34ec4a14-2b32-4e23-8e6c-bf79444b9b1f" providerId="ADAL" clId="{2C859AE5-BAC1-4EC6-852D-FEFE8222E867}" dt="2022-03-17T08:29:17.277" v="13"/>
          <ac:spMkLst>
            <pc:docMk/>
            <pc:sldMk cId="2285015065" sldId="1203"/>
            <ac:spMk id="35" creationId="{5430E5B5-B4B9-4754-A093-A5C4A0E67734}"/>
          </ac:spMkLst>
        </pc:spChg>
        <pc:spChg chg="mod">
          <ac:chgData name="lakshmikanth" userId="34ec4a14-2b32-4e23-8e6c-bf79444b9b1f" providerId="ADAL" clId="{2C859AE5-BAC1-4EC6-852D-FEFE8222E867}" dt="2022-03-17T08:29:17.277" v="13"/>
          <ac:spMkLst>
            <pc:docMk/>
            <pc:sldMk cId="2285015065" sldId="1203"/>
            <ac:spMk id="36" creationId="{1ECB44C9-1DDB-46C5-91AC-645562648015}"/>
          </ac:spMkLst>
        </pc:spChg>
        <pc:spChg chg="add mod">
          <ac:chgData name="lakshmikanth" userId="34ec4a14-2b32-4e23-8e6c-bf79444b9b1f" providerId="ADAL" clId="{2C859AE5-BAC1-4EC6-852D-FEFE8222E867}" dt="2022-03-17T10:22:45.233" v="55" actId="1076"/>
          <ac:spMkLst>
            <pc:docMk/>
            <pc:sldMk cId="2285015065" sldId="1203"/>
            <ac:spMk id="38" creationId="{76894ECC-3CA5-4942-AD16-134144356CE6}"/>
          </ac:spMkLst>
        </pc:spChg>
        <pc:spChg chg="add del mod">
          <ac:chgData name="lakshmikanth" userId="34ec4a14-2b32-4e23-8e6c-bf79444b9b1f" providerId="ADAL" clId="{2C859AE5-BAC1-4EC6-852D-FEFE8222E867}" dt="2022-03-17T08:30:06.776" v="25"/>
          <ac:spMkLst>
            <pc:docMk/>
            <pc:sldMk cId="2285015065" sldId="1203"/>
            <ac:spMk id="39" creationId="{3858D625-2EA1-4C00-B34B-0628F89E6413}"/>
          </ac:spMkLst>
        </pc:spChg>
        <pc:spChg chg="mod topLvl">
          <ac:chgData name="lakshmikanth" userId="34ec4a14-2b32-4e23-8e6c-bf79444b9b1f" providerId="ADAL" clId="{2C859AE5-BAC1-4EC6-852D-FEFE8222E867}" dt="2022-03-17T10:22:16.777" v="48" actId="478"/>
          <ac:spMkLst>
            <pc:docMk/>
            <pc:sldMk cId="2285015065" sldId="1203"/>
            <ac:spMk id="41" creationId="{0FB80023-ABC3-4C7C-8089-D47696A00567}"/>
          </ac:spMkLst>
        </pc:spChg>
        <pc:spChg chg="del mod topLvl">
          <ac:chgData name="lakshmikanth" userId="34ec4a14-2b32-4e23-8e6c-bf79444b9b1f" providerId="ADAL" clId="{2C859AE5-BAC1-4EC6-852D-FEFE8222E867}" dt="2022-03-17T10:22:16.777" v="48" actId="478"/>
          <ac:spMkLst>
            <pc:docMk/>
            <pc:sldMk cId="2285015065" sldId="1203"/>
            <ac:spMk id="42" creationId="{8AFE06FB-D778-41EF-B7FA-0A61BE720BF9}"/>
          </ac:spMkLst>
        </pc:spChg>
        <pc:grpChg chg="add mod">
          <ac:chgData name="lakshmikanth" userId="34ec4a14-2b32-4e23-8e6c-bf79444b9b1f" providerId="ADAL" clId="{2C859AE5-BAC1-4EC6-852D-FEFE8222E867}" dt="2022-03-17T08:30:42.543" v="32" actId="1076"/>
          <ac:grpSpMkLst>
            <pc:docMk/>
            <pc:sldMk cId="2285015065" sldId="1203"/>
            <ac:grpSpMk id="2" creationId="{FE12162D-8BD8-4808-AA18-974EE94281EA}"/>
          </ac:grpSpMkLst>
        </pc:grpChg>
        <pc:grpChg chg="add del mod">
          <ac:chgData name="lakshmikanth" userId="34ec4a14-2b32-4e23-8e6c-bf79444b9b1f" providerId="ADAL" clId="{2C859AE5-BAC1-4EC6-852D-FEFE8222E867}" dt="2022-03-17T08:30:37.146" v="30" actId="478"/>
          <ac:grpSpMkLst>
            <pc:docMk/>
            <pc:sldMk cId="2285015065" sldId="1203"/>
            <ac:grpSpMk id="16" creationId="{6F2F025B-4B2D-40BD-AEC9-CA015F8E2346}"/>
          </ac:grpSpMkLst>
        </pc:grpChg>
        <pc:grpChg chg="mod">
          <ac:chgData name="lakshmikanth" userId="34ec4a14-2b32-4e23-8e6c-bf79444b9b1f" providerId="ADAL" clId="{2C859AE5-BAC1-4EC6-852D-FEFE8222E867}" dt="2022-03-17T08:29:17.277" v="13"/>
          <ac:grpSpMkLst>
            <pc:docMk/>
            <pc:sldMk cId="2285015065" sldId="1203"/>
            <ac:grpSpMk id="18" creationId="{A10B2315-16B9-45C5-9A71-3639BFE67D81}"/>
          </ac:grpSpMkLst>
        </pc:grpChg>
        <pc:grpChg chg="add del mod">
          <ac:chgData name="lakshmikanth" userId="34ec4a14-2b32-4e23-8e6c-bf79444b9b1f" providerId="ADAL" clId="{2C859AE5-BAC1-4EC6-852D-FEFE8222E867}" dt="2022-03-17T08:29:33.182" v="14" actId="478"/>
          <ac:grpSpMkLst>
            <pc:docMk/>
            <pc:sldMk cId="2285015065" sldId="1203"/>
            <ac:grpSpMk id="22" creationId="{4C8764D6-FA28-43D5-BAB7-F136A0B42D9F}"/>
          </ac:grpSpMkLst>
        </pc:grpChg>
        <pc:grpChg chg="del mod topLvl">
          <ac:chgData name="lakshmikanth" userId="34ec4a14-2b32-4e23-8e6c-bf79444b9b1f" providerId="ADAL" clId="{2C859AE5-BAC1-4EC6-852D-FEFE8222E867}" dt="2022-03-17T08:29:33.182" v="14" actId="478"/>
          <ac:grpSpMkLst>
            <pc:docMk/>
            <pc:sldMk cId="2285015065" sldId="1203"/>
            <ac:grpSpMk id="23" creationId="{6EF09404-32E5-47AE-9CED-5E37E089EE78}"/>
          </ac:grpSpMkLst>
        </pc:grpChg>
        <pc:grpChg chg="add del mod">
          <ac:chgData name="lakshmikanth" userId="34ec4a14-2b32-4e23-8e6c-bf79444b9b1f" providerId="ADAL" clId="{2C859AE5-BAC1-4EC6-852D-FEFE8222E867}" dt="2022-03-17T08:30:04.170" v="23" actId="478"/>
          <ac:grpSpMkLst>
            <pc:docMk/>
            <pc:sldMk cId="2285015065" sldId="1203"/>
            <ac:grpSpMk id="30" creationId="{C1B80113-4506-41ED-8955-18216689B6E4}"/>
          </ac:grpSpMkLst>
        </pc:grpChg>
        <pc:grpChg chg="mod">
          <ac:chgData name="lakshmikanth" userId="34ec4a14-2b32-4e23-8e6c-bf79444b9b1f" providerId="ADAL" clId="{2C859AE5-BAC1-4EC6-852D-FEFE8222E867}" dt="2022-03-17T08:29:17.277" v="13"/>
          <ac:grpSpMkLst>
            <pc:docMk/>
            <pc:sldMk cId="2285015065" sldId="1203"/>
            <ac:grpSpMk id="31" creationId="{94FF3CD5-8FE3-43AC-997F-5762B630AD50}"/>
          </ac:grpSpMkLst>
        </pc:grpChg>
        <pc:grpChg chg="add del mod">
          <ac:chgData name="lakshmikanth" userId="34ec4a14-2b32-4e23-8e6c-bf79444b9b1f" providerId="ADAL" clId="{2C859AE5-BAC1-4EC6-852D-FEFE8222E867}" dt="2022-03-17T10:22:16.777" v="48" actId="478"/>
          <ac:grpSpMkLst>
            <pc:docMk/>
            <pc:sldMk cId="2285015065" sldId="1203"/>
            <ac:grpSpMk id="40" creationId="{F97AB5DB-9514-4DEA-B3A7-C28E54B4D278}"/>
          </ac:grpSpMkLst>
        </pc:grpChg>
        <pc:picChg chg="mod">
          <ac:chgData name="lakshmikanth" userId="34ec4a14-2b32-4e23-8e6c-bf79444b9b1f" providerId="ADAL" clId="{2C859AE5-BAC1-4EC6-852D-FEFE8222E867}" dt="2022-03-17T08:29:17.277" v="13"/>
          <ac:picMkLst>
            <pc:docMk/>
            <pc:sldMk cId="2285015065" sldId="1203"/>
            <ac:picMk id="19" creationId="{FB2B7EE7-29B8-4CCA-A78C-955AA1BFB147}"/>
          </ac:picMkLst>
        </pc:picChg>
        <pc:picChg chg="del mod topLvl">
          <ac:chgData name="lakshmikanth" userId="34ec4a14-2b32-4e23-8e6c-bf79444b9b1f" providerId="ADAL" clId="{2C859AE5-BAC1-4EC6-852D-FEFE8222E867}" dt="2022-03-17T08:29:33.182" v="14" actId="478"/>
          <ac:picMkLst>
            <pc:docMk/>
            <pc:sldMk cId="2285015065" sldId="1203"/>
            <ac:picMk id="24" creationId="{304F4715-E776-4DF6-AFD0-ED71AF4C7FE5}"/>
          </ac:picMkLst>
        </pc:picChg>
        <pc:picChg chg="mod">
          <ac:chgData name="lakshmikanth" userId="34ec4a14-2b32-4e23-8e6c-bf79444b9b1f" providerId="ADAL" clId="{2C859AE5-BAC1-4EC6-852D-FEFE8222E867}" dt="2022-03-17T08:29:17.277" v="13"/>
          <ac:picMkLst>
            <pc:docMk/>
            <pc:sldMk cId="2285015065" sldId="1203"/>
            <ac:picMk id="32" creationId="{F3DCD751-9731-4ABC-BE8D-CBB21EBA2B3E}"/>
          </ac:picMkLst>
        </pc:picChg>
        <pc:picChg chg="add del mod">
          <ac:chgData name="lakshmikanth" userId="34ec4a14-2b32-4e23-8e6c-bf79444b9b1f" providerId="ADAL" clId="{2C859AE5-BAC1-4EC6-852D-FEFE8222E867}" dt="2022-03-17T08:30:38.393" v="31" actId="478"/>
          <ac:picMkLst>
            <pc:docMk/>
            <pc:sldMk cId="2285015065" sldId="1203"/>
            <ac:picMk id="37" creationId="{5FED6398-596F-4820-8DF9-BDC50A794AFC}"/>
          </ac:picMkLst>
        </pc:picChg>
      </pc:sldChg>
      <pc:sldMasterChg chg="addSp delSp modSp">
        <pc:chgData name="lakshmikanth" userId="34ec4a14-2b32-4e23-8e6c-bf79444b9b1f" providerId="ADAL" clId="{2C859AE5-BAC1-4EC6-852D-FEFE8222E867}" dt="2022-03-17T08:25:03.289" v="1"/>
        <pc:sldMasterMkLst>
          <pc:docMk/>
          <pc:sldMasterMk cId="371782926" sldId="2147483667"/>
        </pc:sldMasterMkLst>
        <pc:spChg chg="add del mod">
          <ac:chgData name="lakshmikanth" userId="34ec4a14-2b32-4e23-8e6c-bf79444b9b1f" providerId="ADAL" clId="{2C859AE5-BAC1-4EC6-852D-FEFE8222E867}" dt="2022-03-17T08:25:03.289" v="1"/>
          <ac:spMkLst>
            <pc:docMk/>
            <pc:sldMasterMk cId="371782926" sldId="2147483667"/>
            <ac:spMk id="2" creationId="{B866F815-F1DA-4E5B-9917-D1EBD2685A04}"/>
          </ac:spMkLst>
        </pc:spChg>
        <pc:spChg chg="add del mod">
          <ac:chgData name="lakshmikanth" userId="34ec4a14-2b32-4e23-8e6c-bf79444b9b1f" providerId="ADAL" clId="{2C859AE5-BAC1-4EC6-852D-FEFE8222E867}" dt="2022-03-17T08:25:03.289" v="1"/>
          <ac:spMkLst>
            <pc:docMk/>
            <pc:sldMasterMk cId="371782926" sldId="2147483667"/>
            <ac:spMk id="3" creationId="{3A8CE53A-BFAF-4917-B2DE-9D2DC1E86574}"/>
          </ac:spMkLst>
        </pc:spChg>
      </pc:sldMaster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3098FCE3-7CC6-4456-AA0B-985A8D606624}"/>
    <pc:docChg chg="modSld">
      <pc:chgData name="Subramani K" userId="bf009f75-d47a-408b-a678-4666a6eafc4c" providerId="ADAL" clId="{3098FCE3-7CC6-4456-AA0B-985A8D606624}" dt="2022-03-16T15:57:31.942" v="3" actId="20577"/>
      <pc:docMkLst>
        <pc:docMk/>
      </pc:docMkLst>
      <pc:sldChg chg="modSp mod">
        <pc:chgData name="Subramani K" userId="bf009f75-d47a-408b-a678-4666a6eafc4c" providerId="ADAL" clId="{3098FCE3-7CC6-4456-AA0B-985A8D606624}" dt="2022-03-16T15:57:25.387" v="0"/>
        <pc:sldMkLst>
          <pc:docMk/>
          <pc:sldMk cId="2508173990" sldId="1202"/>
        </pc:sldMkLst>
        <pc:spChg chg="mod">
          <ac:chgData name="Subramani K" userId="bf009f75-d47a-408b-a678-4666a6eafc4c" providerId="ADAL" clId="{3098FCE3-7CC6-4456-AA0B-985A8D606624}" dt="2022-03-16T15:57:25.387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3098FCE3-7CC6-4456-AA0B-985A8D606624}" dt="2022-03-16T15:57:31.942" v="3" actId="20577"/>
        <pc:sldMkLst>
          <pc:docMk/>
          <pc:sldMk cId="2285015065" sldId="1203"/>
        </pc:sldMkLst>
        <pc:spChg chg="mod">
          <ac:chgData name="Subramani K" userId="bf009f75-d47a-408b-a678-4666a6eafc4c" providerId="ADAL" clId="{3098FCE3-7CC6-4456-AA0B-985A8D606624}" dt="2022-03-16T15:57:31.942" v="3" actId="20577"/>
          <ac:spMkLst>
            <pc:docMk/>
            <pc:sldMk cId="2285015065" sldId="1203"/>
            <ac:spMk id="9" creationId="{B7E2EC3C-9883-47AA-9BD1-48DE0A1C8C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688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22851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>
            <a:extLst>
              <a:ext uri="{FF2B5EF4-FFF2-40B4-BE49-F238E27FC236}">
                <a16:creationId xmlns:a16="http://schemas.microsoft.com/office/drawing/2014/main" id="{AFABF491-0C37-474A-BDE7-525C21775C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549"/>
          <a:stretch/>
        </p:blipFill>
        <p:spPr>
          <a:xfrm>
            <a:off x="296497" y="796529"/>
            <a:ext cx="9168712" cy="230980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G03-M-FlipCard-001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57382" y="730029"/>
            <a:ext cx="1613648" cy="5819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0800" bIns="191344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 text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5FF3C4-B420-4669-A590-2336FED8738D}"/>
              </a:ext>
            </a:extLst>
          </p:cNvPr>
          <p:cNvGrpSpPr/>
          <p:nvPr/>
        </p:nvGrpSpPr>
        <p:grpSpPr>
          <a:xfrm>
            <a:off x="416818" y="4924552"/>
            <a:ext cx="3869742" cy="338554"/>
            <a:chOff x="612466" y="2228467"/>
            <a:chExt cx="3640326" cy="31848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0A95AC6-B860-483F-A64C-9A6E9B910A8A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button to learn more.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D2BEDDD-8556-4F53-AEC6-345735456738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7" name="Graphic 16" descr="Direction">
                <a:extLst>
                  <a:ext uri="{FF2B5EF4-FFF2-40B4-BE49-F238E27FC236}">
                    <a16:creationId xmlns:a16="http://schemas.microsoft.com/office/drawing/2014/main" id="{B911E346-6267-434E-AC11-58BAA1A7E9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C9572D99-FC5E-4B5C-B88B-980D48B7FCAA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7268D9D-D66A-4347-A858-DDB1C7F6CEFC}"/>
              </a:ext>
            </a:extLst>
          </p:cNvPr>
          <p:cNvGrpSpPr/>
          <p:nvPr/>
        </p:nvGrpSpPr>
        <p:grpSpPr>
          <a:xfrm>
            <a:off x="4019066" y="2851026"/>
            <a:ext cx="2530314" cy="2485970"/>
            <a:chOff x="864575" y="2428446"/>
            <a:chExt cx="1909812" cy="2976363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640B25B-1506-43BE-8932-6D0871A28013}"/>
                </a:ext>
              </a:extLst>
            </p:cNvPr>
            <p:cNvGrpSpPr/>
            <p:nvPr/>
          </p:nvGrpSpPr>
          <p:grpSpPr>
            <a:xfrm>
              <a:off x="864575" y="2428446"/>
              <a:ext cx="1909812" cy="2976363"/>
              <a:chOff x="864575" y="2065194"/>
              <a:chExt cx="1909812" cy="2976363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0EC0D566-4FF5-42D9-A6C0-93ACC051BEB6}"/>
                  </a:ext>
                </a:extLst>
              </p:cNvPr>
              <p:cNvSpPr/>
              <p:nvPr/>
            </p:nvSpPr>
            <p:spPr>
              <a:xfrm>
                <a:off x="864576" y="2065194"/>
                <a:ext cx="1909811" cy="29763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IN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AA390CDE-9957-49F7-AE89-8804DF732438}"/>
                  </a:ext>
                </a:extLst>
              </p:cNvPr>
              <p:cNvSpPr/>
              <p:nvPr/>
            </p:nvSpPr>
            <p:spPr>
              <a:xfrm>
                <a:off x="1078075" y="4393424"/>
                <a:ext cx="1482812" cy="42569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IN" sz="1600" b="1">
                    <a:solidFill>
                      <a:schemeClr val="tx1"/>
                    </a:solidFill>
                  </a:rPr>
                  <a:t>Select to flip</a:t>
                </a: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21951EA5-6846-46C8-BA52-A869956ABFB6}"/>
                  </a:ext>
                </a:extLst>
              </p:cNvPr>
              <p:cNvSpPr/>
              <p:nvPr/>
            </p:nvSpPr>
            <p:spPr>
              <a:xfrm>
                <a:off x="1383909" y="2885260"/>
                <a:ext cx="750074" cy="99376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83EEAEFB-99ED-4DFC-AE30-A41BB2BDB056}"/>
                  </a:ext>
                </a:extLst>
              </p:cNvPr>
              <p:cNvSpPr/>
              <p:nvPr/>
            </p:nvSpPr>
            <p:spPr>
              <a:xfrm>
                <a:off x="864575" y="2065194"/>
                <a:ext cx="1909811" cy="57051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IN" sz="1600" b="1" dirty="0">
                    <a:solidFill>
                      <a:schemeClr val="tx1"/>
                    </a:solidFill>
                  </a:rPr>
                  <a:t>Title text 1</a:t>
                </a:r>
              </a:p>
            </p:txBody>
          </p:sp>
        </p:grpSp>
        <p:pic>
          <p:nvPicPr>
            <p:cNvPr id="27" name="Graphic 26" descr="Network">
              <a:extLst>
                <a:ext uri="{FF2B5EF4-FFF2-40B4-BE49-F238E27FC236}">
                  <a16:creationId xmlns:a16="http://schemas.microsoft.com/office/drawing/2014/main" id="{EDC72B74-959B-4686-A1B4-87D2FAD18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587589" y="3437365"/>
              <a:ext cx="319287" cy="616060"/>
            </a:xfrm>
            <a:prstGeom prst="rect">
              <a:avLst/>
            </a:prstGeom>
          </p:spPr>
        </p:pic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65A5E767-D19D-4446-B589-EA6ABDEC9572}"/>
              </a:ext>
            </a:extLst>
          </p:cNvPr>
          <p:cNvSpPr txBox="1"/>
          <p:nvPr/>
        </p:nvSpPr>
        <p:spPr>
          <a:xfrm>
            <a:off x="392931" y="3185705"/>
            <a:ext cx="3301353" cy="147732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(The Extremes of Good and Evil) by Cicero, written in 45 BC. This book is a treatise on the theory of ethics.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78BB6FE-4F15-4F71-A889-CCF53D0D2124}"/>
              </a:ext>
            </a:extLst>
          </p:cNvPr>
          <p:cNvGrpSpPr/>
          <p:nvPr/>
        </p:nvGrpSpPr>
        <p:grpSpPr>
          <a:xfrm>
            <a:off x="6760999" y="2851026"/>
            <a:ext cx="2530314" cy="2485970"/>
            <a:chOff x="864575" y="2428446"/>
            <a:chExt cx="1909812" cy="2976363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643652C8-4341-4639-91EE-AEBFFE9080F1}"/>
                </a:ext>
              </a:extLst>
            </p:cNvPr>
            <p:cNvGrpSpPr/>
            <p:nvPr/>
          </p:nvGrpSpPr>
          <p:grpSpPr>
            <a:xfrm>
              <a:off x="864575" y="2428446"/>
              <a:ext cx="1909812" cy="2976363"/>
              <a:chOff x="864575" y="2065194"/>
              <a:chExt cx="1909812" cy="2976363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1A2D2251-06A2-4319-BD27-BF1EC441238F}"/>
                  </a:ext>
                </a:extLst>
              </p:cNvPr>
              <p:cNvSpPr/>
              <p:nvPr/>
            </p:nvSpPr>
            <p:spPr>
              <a:xfrm>
                <a:off x="864576" y="2065194"/>
                <a:ext cx="1909811" cy="29763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IN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2ABCA948-E313-4906-96A3-6CD5249B2A0F}"/>
                  </a:ext>
                </a:extLst>
              </p:cNvPr>
              <p:cNvSpPr/>
              <p:nvPr/>
            </p:nvSpPr>
            <p:spPr>
              <a:xfrm>
                <a:off x="1078075" y="4393424"/>
                <a:ext cx="1482812" cy="42569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IN" sz="1600" b="1">
                    <a:solidFill>
                      <a:schemeClr val="tx1"/>
                    </a:solidFill>
                  </a:rPr>
                  <a:t>Select to flip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784D0CBD-0A69-46E8-A06C-7C9C1E7E564C}"/>
                  </a:ext>
                </a:extLst>
              </p:cNvPr>
              <p:cNvSpPr/>
              <p:nvPr/>
            </p:nvSpPr>
            <p:spPr>
              <a:xfrm>
                <a:off x="1383909" y="2885260"/>
                <a:ext cx="750074" cy="99376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E72C004D-8830-46E7-8EBE-42ADC6E8DA04}"/>
                  </a:ext>
                </a:extLst>
              </p:cNvPr>
              <p:cNvSpPr/>
              <p:nvPr/>
            </p:nvSpPr>
            <p:spPr>
              <a:xfrm>
                <a:off x="864575" y="2065194"/>
                <a:ext cx="1909811" cy="57051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IN" sz="1600" b="1" dirty="0">
                    <a:solidFill>
                      <a:schemeClr val="tx1"/>
                    </a:solidFill>
                  </a:rPr>
                  <a:t>Title text 1</a:t>
                </a:r>
              </a:p>
            </p:txBody>
          </p:sp>
        </p:grpSp>
        <p:pic>
          <p:nvPicPr>
            <p:cNvPr id="35" name="Graphic 34" descr="Network">
              <a:extLst>
                <a:ext uri="{FF2B5EF4-FFF2-40B4-BE49-F238E27FC236}">
                  <a16:creationId xmlns:a16="http://schemas.microsoft.com/office/drawing/2014/main" id="{F4C5D8EB-221A-485A-B8D7-A169EACE9EB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587589" y="3437365"/>
              <a:ext cx="319287" cy="616060"/>
            </a:xfrm>
            <a:prstGeom prst="rect">
              <a:avLst/>
            </a:prstGeom>
          </p:spPr>
        </p:pic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F9A367BE-B761-44C7-AC68-AB836383CA71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2 Button | Max: 2 Buttons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7D1B8E3-CF01-425E-BC56-57A405F398F6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81037-9F2F-4C90-BCCD-3AE83BDF6DCC}"/>
              </a:ext>
            </a:extLst>
          </p:cNvPr>
          <p:cNvSpPr/>
          <p:nvPr/>
        </p:nvSpPr>
        <p:spPr>
          <a:xfrm>
            <a:off x="2125863" y="1921582"/>
            <a:ext cx="2530313" cy="24859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Button 1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by Cicero, written in 45 BC. This book is a treatise on the theory of ethics.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FB80023-ABC3-4C7C-8089-D47696A00567}"/>
              </a:ext>
            </a:extLst>
          </p:cNvPr>
          <p:cNvSpPr/>
          <p:nvPr/>
        </p:nvSpPr>
        <p:spPr>
          <a:xfrm>
            <a:off x="4842211" y="1921582"/>
            <a:ext cx="2530313" cy="24859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Button 2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by Cicero, written in 45 BC. This book is a treatise on the theory of ethics.</a:t>
            </a:r>
            <a:endParaRPr lang="en-US" sz="1600" b="1" dirty="0">
              <a:solidFill>
                <a:schemeClr val="tx1"/>
              </a:solidFill>
            </a:endParaRP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17232</TotalTime>
  <Words>179</Words>
  <Application>Microsoft Office PowerPoint</Application>
  <PresentationFormat>Custom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2418</cp:revision>
  <dcterms:created xsi:type="dcterms:W3CDTF">2017-07-21T05:01:19Z</dcterms:created>
  <dcterms:modified xsi:type="dcterms:W3CDTF">2022-04-17T07:43:42Z</dcterms:modified>
</cp:coreProperties>
</file>