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1202" r:id="rId2"/>
    <p:sldId id="1204" r:id="rId3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1F033B9-FAE2-48D5-A984-C4A8EFA3B855}" v="9" dt="2023-03-02T10:49:11.9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71" d="100"/>
          <a:sy n="71" d="100"/>
        </p:scale>
        <p:origin x="630" y="5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56BE1807-3B0B-4226-93C4-D891AEE5C8CC}"/>
    <pc:docChg chg="undo custSel modSld">
      <pc:chgData name="Subramani K" userId="bf009f75-d47a-408b-a678-4666a6eafc4c" providerId="ADAL" clId="{56BE1807-3B0B-4226-93C4-D891AEE5C8CC}" dt="2022-03-16T15:16:48.250" v="23" actId="20577"/>
      <pc:docMkLst>
        <pc:docMk/>
      </pc:docMkLst>
      <pc:sldChg chg="addSp delSp modSp mod">
        <pc:chgData name="Subramani K" userId="bf009f75-d47a-408b-a678-4666a6eafc4c" providerId="ADAL" clId="{56BE1807-3B0B-4226-93C4-D891AEE5C8CC}" dt="2022-03-16T14:33:41.479" v="20"/>
        <pc:sldMkLst>
          <pc:docMk/>
          <pc:sldMk cId="2508173990" sldId="1202"/>
        </pc:sldMkLst>
        <pc:spChg chg="mod">
          <ac:chgData name="Subramani K" userId="bf009f75-d47a-408b-a678-4666a6eafc4c" providerId="ADAL" clId="{56BE1807-3B0B-4226-93C4-D891AEE5C8CC}" dt="2022-03-16T14:33:41.479" v="2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56BE1807-3B0B-4226-93C4-D891AEE5C8CC}" dt="2022-03-16T14:28:48.580" v="0" actId="20577"/>
          <ac:spMkLst>
            <pc:docMk/>
            <pc:sldMk cId="2508173990" sldId="1202"/>
            <ac:spMk id="15" creationId="{00A95AC6-B860-483F-A64C-9A6E9B910A8A}"/>
          </ac:spMkLst>
        </pc:spChg>
        <pc:spChg chg="mod topLvl">
          <ac:chgData name="Subramani K" userId="bf009f75-d47a-408b-a678-4666a6eafc4c" providerId="ADAL" clId="{56BE1807-3B0B-4226-93C4-D891AEE5C8CC}" dt="2022-03-16T14:30:52.889" v="16" actId="1036"/>
          <ac:spMkLst>
            <pc:docMk/>
            <pc:sldMk cId="2508173990" sldId="1202"/>
            <ac:spMk id="20" creationId="{1FD1FC2B-00E3-445A-BDA2-63A01D696978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1" creationId="{7C06578B-D8E2-4404-AFBF-DECEE8892597}"/>
          </ac:spMkLst>
        </pc:spChg>
        <pc:spChg chg="mod topLvl">
          <ac:chgData name="Subramani K" userId="bf009f75-d47a-408b-a678-4666a6eafc4c" providerId="ADAL" clId="{56BE1807-3B0B-4226-93C4-D891AEE5C8CC}" dt="2022-03-16T14:30:40.212" v="5" actId="165"/>
          <ac:spMkLst>
            <pc:docMk/>
            <pc:sldMk cId="2508173990" sldId="1202"/>
            <ac:spMk id="22" creationId="{10D4B02E-F8C1-43A4-A120-640459E31C8B}"/>
          </ac:spMkLst>
        </pc:spChg>
        <pc:spChg chg="mod">
          <ac:chgData name="Subramani K" userId="bf009f75-d47a-408b-a678-4666a6eafc4c" providerId="ADAL" clId="{56BE1807-3B0B-4226-93C4-D891AEE5C8CC}" dt="2022-03-16T14:29:06.208" v="2" actId="20577"/>
          <ac:spMkLst>
            <pc:docMk/>
            <pc:sldMk cId="2508173990" sldId="1202"/>
            <ac:spMk id="23" creationId="{67676345-4585-4D49-A919-45899CB98A91}"/>
          </ac:spMkLst>
        </pc:spChg>
        <pc:grpChg chg="add del mod">
          <ac:chgData name="Subramani K" userId="bf009f75-d47a-408b-a678-4666a6eafc4c" providerId="ADAL" clId="{56BE1807-3B0B-4226-93C4-D891AEE5C8CC}" dt="2022-03-16T14:30:40.212" v="5" actId="165"/>
          <ac:grpSpMkLst>
            <pc:docMk/>
            <pc:sldMk cId="2508173990" sldId="1202"/>
            <ac:grpSpMk id="19" creationId="{B5F15895-003B-4E9F-A85E-01489286BFCD}"/>
          </ac:grpSpMkLst>
        </pc:grpChg>
      </pc:sldChg>
      <pc:sldChg chg="addSp delSp modSp mod">
        <pc:chgData name="Subramani K" userId="bf009f75-d47a-408b-a678-4666a6eafc4c" providerId="ADAL" clId="{56BE1807-3B0B-4226-93C4-D891AEE5C8CC}" dt="2022-03-16T15:16:48.250" v="23" actId="20577"/>
        <pc:sldMkLst>
          <pc:docMk/>
          <pc:sldMk cId="2285015065" sldId="1203"/>
        </pc:sldMkLst>
        <pc:spChg chg="mod">
          <ac:chgData name="Subramani K" userId="bf009f75-d47a-408b-a678-4666a6eafc4c" providerId="ADAL" clId="{56BE1807-3B0B-4226-93C4-D891AEE5C8CC}" dt="2022-03-16T15:16:48.250" v="23" actId="20577"/>
          <ac:spMkLst>
            <pc:docMk/>
            <pc:sldMk cId="2285015065" sldId="1203"/>
            <ac:spMk id="9" creationId="{B7E2EC3C-9883-47AA-9BD1-48DE0A1C8C38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1" creationId="{6F7C91BE-B61F-48F4-92AA-1F820DE4EF90}"/>
          </ac:spMkLst>
        </pc:spChg>
        <pc:spChg chg="add del">
          <ac:chgData name="Subramani K" userId="bf009f75-d47a-408b-a678-4666a6eafc4c" providerId="ADAL" clId="{56BE1807-3B0B-4226-93C4-D891AEE5C8CC}" dt="2022-03-16T14:30:59.284" v="18" actId="478"/>
          <ac:spMkLst>
            <pc:docMk/>
            <pc:sldMk cId="2285015065" sldId="1203"/>
            <ac:spMk id="22" creationId="{C25CF31D-ADAC-4DA9-868B-1855F1803D55}"/>
          </ac:spMkLst>
        </pc:spChg>
        <pc:spChg chg="del">
          <ac:chgData name="Subramani K" userId="bf009f75-d47a-408b-a678-4666a6eafc4c" providerId="ADAL" clId="{56BE1807-3B0B-4226-93C4-D891AEE5C8CC}" dt="2022-03-16T14:31:04.801" v="19" actId="478"/>
          <ac:spMkLst>
            <pc:docMk/>
            <pc:sldMk cId="2285015065" sldId="1203"/>
            <ac:spMk id="27" creationId="{B38438DC-8F79-4707-9926-890E97655C06}"/>
          </ac:spMkLst>
        </pc:sp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2C08DA7D-AF36-49B8-93A7-9B3B2A08B903}"/>
    <pc:docChg chg="modSld">
      <pc:chgData name="lakshmikanth" userId="34ec4a14-2b32-4e23-8e6c-bf79444b9b1f" providerId="ADAL" clId="{2C08DA7D-AF36-49B8-93A7-9B3B2A08B903}" dt="2022-03-16T14:21:57.113" v="6" actId="20577"/>
      <pc:docMkLst>
        <pc:docMk/>
      </pc:docMkLst>
      <pc:sldChg chg="modSp mod">
        <pc:chgData name="lakshmikanth" userId="34ec4a14-2b32-4e23-8e6c-bf79444b9b1f" providerId="ADAL" clId="{2C08DA7D-AF36-49B8-93A7-9B3B2A08B903}" dt="2022-03-16T12:04:41.540" v="0"/>
        <pc:sldMkLst>
          <pc:docMk/>
          <pc:sldMk cId="2508173990" sldId="1202"/>
        </pc:sldMkLst>
        <pc:spChg chg="mod">
          <ac:chgData name="lakshmikanth" userId="34ec4a14-2b32-4e23-8e6c-bf79444b9b1f" providerId="ADAL" clId="{2C08DA7D-AF36-49B8-93A7-9B3B2A08B903}" dt="2022-03-16T12:04:41.540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lakshmikanth" userId="34ec4a14-2b32-4e23-8e6c-bf79444b9b1f" providerId="ADAL" clId="{2C08DA7D-AF36-49B8-93A7-9B3B2A08B903}" dt="2022-03-16T14:21:57.113" v="6" actId="20577"/>
        <pc:sldMkLst>
          <pc:docMk/>
          <pc:sldMk cId="2285015065" sldId="1203"/>
        </pc:sldMkLst>
        <pc:spChg chg="mod">
          <ac:chgData name="lakshmikanth" userId="34ec4a14-2b32-4e23-8e6c-bf79444b9b1f" providerId="ADAL" clId="{2C08DA7D-AF36-49B8-93A7-9B3B2A08B903}" dt="2022-03-16T14:21:49.781" v="2" actId="20577"/>
          <ac:spMkLst>
            <pc:docMk/>
            <pc:sldMk cId="2285015065" sldId="1203"/>
            <ac:spMk id="9" creationId="{B7E2EC3C-9883-47AA-9BD1-48DE0A1C8C38}"/>
          </ac:spMkLst>
        </pc:spChg>
        <pc:spChg chg="mod">
          <ac:chgData name="lakshmikanth" userId="34ec4a14-2b32-4e23-8e6c-bf79444b9b1f" providerId="ADAL" clId="{2C08DA7D-AF36-49B8-93A7-9B3B2A08B903}" dt="2022-03-16T14:21:55.071" v="4" actId="20577"/>
          <ac:spMkLst>
            <pc:docMk/>
            <pc:sldMk cId="2285015065" sldId="1203"/>
            <ac:spMk id="20" creationId="{F147415D-E16C-445C-9A1D-C2D143C1E294}"/>
          </ac:spMkLst>
        </pc:spChg>
        <pc:spChg chg="mod">
          <ac:chgData name="lakshmikanth" userId="34ec4a14-2b32-4e23-8e6c-bf79444b9b1f" providerId="ADAL" clId="{2C08DA7D-AF36-49B8-93A7-9B3B2A08B903}" dt="2022-03-16T14:21:57.113" v="6" actId="20577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@eidesign.net" userId="bf009f75-d47a-408b-a678-4666a6eafc4c" providerId="ADAL" clId="{C4CF43EE-D967-4085-BA69-F97BD410A686}"/>
    <pc:docChg chg="custSel modSld">
      <pc:chgData name="subramani@eidesign.net" userId="bf009f75-d47a-408b-a678-4666a6eafc4c" providerId="ADAL" clId="{C4CF43EE-D967-4085-BA69-F97BD410A686}" dt="2022-03-17T13:09:29.548" v="0" actId="478"/>
      <pc:docMkLst>
        <pc:docMk/>
      </pc:docMkLst>
      <pc:sldChg chg="delSp mod">
        <pc:chgData name="subramani@eidesign.net" userId="bf009f75-d47a-408b-a678-4666a6eafc4c" providerId="ADAL" clId="{C4CF43EE-D967-4085-BA69-F97BD410A686}" dt="2022-03-17T13:09:29.548" v="0" actId="478"/>
        <pc:sldMkLst>
          <pc:docMk/>
          <pc:sldMk cId="2285015065" sldId="1203"/>
        </pc:sldMkLst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9" creationId="{B7E2EC3C-9883-47AA-9BD1-48DE0A1C8C38}"/>
          </ac:spMkLst>
        </pc:spChg>
        <pc:spChg chg="del">
          <ac:chgData name="subramani@eidesign.net" userId="bf009f75-d47a-408b-a678-4666a6eafc4c" providerId="ADAL" clId="{C4CF43EE-D967-4085-BA69-F97BD410A686}" dt="2022-03-17T13:09:29.548" v="0" actId="478"/>
          <ac:spMkLst>
            <pc:docMk/>
            <pc:sldMk cId="2285015065" sldId="1203"/>
            <ac:spMk id="12" creationId="{B4BEA475-7A09-41F4-B29E-D01CEF32D3D4}"/>
          </ac:spMkLst>
        </pc:spChg>
      </pc:sldChg>
    </pc:docChg>
  </pc:docChgLst>
  <pc:docChgLst>
    <pc:chgData name="Subramani K" userId="bf009f75-d47a-408b-a678-4666a6eafc4c" providerId="ADAL" clId="{8727311C-89A8-43B2-9169-FBDE30B57A2D}"/>
    <pc:docChg chg="undo custSel modSld">
      <pc:chgData name="Subramani K" userId="bf009f75-d47a-408b-a678-4666a6eafc4c" providerId="ADAL" clId="{8727311C-89A8-43B2-9169-FBDE30B57A2D}" dt="2022-04-20T06:35:10.181" v="431" actId="20577"/>
      <pc:docMkLst>
        <pc:docMk/>
      </pc:docMkLst>
      <pc:sldChg chg="addSp delSp modSp mod">
        <pc:chgData name="Subramani K" userId="bf009f75-d47a-408b-a678-4666a6eafc4c" providerId="ADAL" clId="{8727311C-89A8-43B2-9169-FBDE30B57A2D}" dt="2022-04-20T06:35:10.181" v="431" actId="20577"/>
        <pc:sldMkLst>
          <pc:docMk/>
          <pc:sldMk cId="2508173990" sldId="1202"/>
        </pc:sldMkLst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2" creationId="{1C619FB0-DDC7-4DC3-9010-67BAD5FB8B4D}"/>
          </ac:spMkLst>
        </pc:spChg>
        <pc:spChg chg="mod">
          <ac:chgData name="Subramani K" userId="bf009f75-d47a-408b-a678-4666a6eafc4c" providerId="ADAL" clId="{8727311C-89A8-43B2-9169-FBDE30B57A2D}" dt="2022-04-19T10:57:50.956" v="61" actId="20577"/>
          <ac:spMkLst>
            <pc:docMk/>
            <pc:sldMk cId="2508173990" sldId="1202"/>
            <ac:spMk id="24" creationId="{A44974EF-A728-42AC-B762-A8B7239D5367}"/>
          </ac:spMkLst>
        </pc:spChg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36" creationId="{75787295-706A-480D-A326-4F0063EB2639}"/>
          </ac:spMkLst>
        </pc:spChg>
        <pc:spChg chg="add del mod">
          <ac:chgData name="Subramani K" userId="bf009f75-d47a-408b-a678-4666a6eafc4c" providerId="ADAL" clId="{8727311C-89A8-43B2-9169-FBDE30B57A2D}" dt="2022-04-19T13:07:33.459" v="393" actId="478"/>
          <ac:spMkLst>
            <pc:docMk/>
            <pc:sldMk cId="2508173990" sldId="1202"/>
            <ac:spMk id="37" creationId="{21D4254A-F214-4364-92BA-542A9D93E66D}"/>
          </ac:spMkLst>
        </pc:spChg>
        <pc:spChg chg="mod">
          <ac:chgData name="Subramani K" userId="bf009f75-d47a-408b-a678-4666a6eafc4c" providerId="ADAL" clId="{8727311C-89A8-43B2-9169-FBDE30B57A2D}" dt="2022-04-20T06:35:10.181" v="431" actId="20577"/>
          <ac:spMkLst>
            <pc:docMk/>
            <pc:sldMk cId="2508173990" sldId="1202"/>
            <ac:spMk id="40" creationId="{9B7AF14B-455E-49F3-81DC-D06D7C949E65}"/>
          </ac:spMkLst>
        </pc:spChg>
        <pc:spChg chg="mod">
          <ac:chgData name="Subramani K" userId="bf009f75-d47a-408b-a678-4666a6eafc4c" providerId="ADAL" clId="{8727311C-89A8-43B2-9169-FBDE30B57A2D}" dt="2022-04-19T10:58:06.185" v="79" actId="20577"/>
          <ac:spMkLst>
            <pc:docMk/>
            <pc:sldMk cId="2508173990" sldId="1202"/>
            <ac:spMk id="41" creationId="{B7C8F740-4DC4-45A2-AA0B-C9B14E9F0B4E}"/>
          </ac:spMkLst>
        </pc:spChg>
        <pc:spChg chg="mod topLvl">
          <ac:chgData name="Subramani K" userId="bf009f75-d47a-408b-a678-4666a6eafc4c" providerId="ADAL" clId="{8727311C-89A8-43B2-9169-FBDE30B57A2D}" dt="2022-04-19T11:00:33.142" v="292" actId="14100"/>
          <ac:spMkLst>
            <pc:docMk/>
            <pc:sldMk cId="2508173990" sldId="1202"/>
            <ac:spMk id="45" creationId="{F26CF2B0-CAF0-46BA-9A80-61EEEFBF10DD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46" creationId="{E7F4555E-42AB-41AA-BAF2-E61E9ABE1386}"/>
          </ac:spMkLst>
        </pc:spChg>
        <pc:spChg chg="mod topLvl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47" creationId="{7C38FB90-5087-48B4-8D71-88E9456BF747}"/>
          </ac:spMkLst>
        </pc:spChg>
        <pc:spChg chg="mod topLvl">
          <ac:chgData name="Subramani K" userId="bf009f75-d47a-408b-a678-4666a6eafc4c" providerId="ADAL" clId="{8727311C-89A8-43B2-9169-FBDE30B57A2D}" dt="2022-04-19T11:00:48.448" v="293" actId="1076"/>
          <ac:spMkLst>
            <pc:docMk/>
            <pc:sldMk cId="2508173990" sldId="1202"/>
            <ac:spMk id="48" creationId="{8358F3F5-43CD-4E18-841C-92E6DBFEF0F4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2" creationId="{943F9402-6469-495B-AB2F-AB17B0AC2BA4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53" creationId="{78341ACA-7E9B-483B-878E-CA0D34E02529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4" creationId="{887B9126-1B4D-4A34-A042-AF80E7C7FC2D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55" creationId="{C8CAE007-D628-4A00-B183-7704B063BF14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59" creationId="{F037DC9D-4742-4DEB-AC5B-9C08B30BAE45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60" creationId="{941F14AB-45F2-4CA9-AEAE-E4196F3955FB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1" creationId="{C4B48831-1D72-4EA4-8D9D-39DF576D5734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62" creationId="{5D04D04A-77A7-4ABA-B0DC-9418E158CEEF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6" creationId="{A0822229-46D5-45C1-8CB4-64E4E3B51FA3}"/>
          </ac:spMkLst>
        </pc:spChg>
        <pc:spChg chg="del mod topLvl">
          <ac:chgData name="Subramani K" userId="bf009f75-d47a-408b-a678-4666a6eafc4c" providerId="ADAL" clId="{8727311C-89A8-43B2-9169-FBDE30B57A2D}" dt="2022-04-19T11:00:26.522" v="291" actId="478"/>
          <ac:spMkLst>
            <pc:docMk/>
            <pc:sldMk cId="2508173990" sldId="1202"/>
            <ac:spMk id="67" creationId="{F4E8574A-6D4C-4B07-ABD8-B3E5E69D5223}"/>
          </ac:spMkLst>
        </pc:spChg>
        <pc:spChg chg="del mod topLvl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68" creationId="{A2BCA4D8-2CBC-4D8B-8A97-0052A99B47F8}"/>
          </ac:spMkLst>
        </pc:spChg>
        <pc:spChg chg="del mod topLvl">
          <ac:chgData name="Subramani K" userId="bf009f75-d47a-408b-a678-4666a6eafc4c" providerId="ADAL" clId="{8727311C-89A8-43B2-9169-FBDE30B57A2D}" dt="2022-04-19T11:00:51.055" v="294" actId="478"/>
          <ac:spMkLst>
            <pc:docMk/>
            <pc:sldMk cId="2508173990" sldId="1202"/>
            <ac:spMk id="69" creationId="{1F2E77A7-70E1-4C45-AAE8-50D817033928}"/>
          </ac:spMkLst>
        </pc:spChg>
        <pc:spChg chg="mod">
          <ac:chgData name="Subramani K" userId="bf009f75-d47a-408b-a678-4666a6eafc4c" providerId="ADAL" clId="{8727311C-89A8-43B2-9169-FBDE30B57A2D}" dt="2022-04-19T10:57:16.959" v="1" actId="20577"/>
          <ac:spMkLst>
            <pc:docMk/>
            <pc:sldMk cId="2508173990" sldId="1202"/>
            <ac:spMk id="71" creationId="{49A689F9-CB6C-4931-802A-A7AE2B3886B0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73" creationId="{17802D36-D172-4EE1-8D4B-C63D0B5DCBBB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4" creationId="{BD98B79E-6B15-4850-89E4-1C350BAEEDB2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5" creationId="{F92D98E3-7DE3-4B85-8C27-26C94F40D201}"/>
          </ac:spMkLst>
        </pc:spChg>
        <pc:spChg chg="add del mod">
          <ac:chgData name="Subramani K" userId="bf009f75-d47a-408b-a678-4666a6eafc4c" providerId="ADAL" clId="{8727311C-89A8-43B2-9169-FBDE30B57A2D}" dt="2022-04-19T11:00:53.215" v="295" actId="478"/>
          <ac:spMkLst>
            <pc:docMk/>
            <pc:sldMk cId="2508173990" sldId="1202"/>
            <ac:spMk id="76" creationId="{A7D7CC8A-CC08-4177-AB9D-3C53DBCB01F3}"/>
          </ac:spMkLst>
        </pc:spChg>
        <pc:spChg chg="add mod">
          <ac:chgData name="Subramani K" userId="bf009f75-d47a-408b-a678-4666a6eafc4c" providerId="ADAL" clId="{8727311C-89A8-43B2-9169-FBDE30B57A2D}" dt="2022-04-19T11:00:58.780" v="297" actId="1076"/>
          <ac:spMkLst>
            <pc:docMk/>
            <pc:sldMk cId="2508173990" sldId="1202"/>
            <ac:spMk id="77" creationId="{529A3665-DECD-4F76-9FDE-30F50E96DC4E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78" creationId="{0C94A681-C4B4-4111-8A1E-F98ED291052F}"/>
          </ac:spMkLst>
        </pc:spChg>
        <pc:spChg chg="add mod">
          <ac:chgData name="Subramani K" userId="bf009f75-d47a-408b-a678-4666a6eafc4c" providerId="ADAL" clId="{8727311C-89A8-43B2-9169-FBDE30B57A2D}" dt="2022-04-19T11:00:58.780" v="297" actId="1076"/>
          <ac:spMkLst>
            <pc:docMk/>
            <pc:sldMk cId="2508173990" sldId="1202"/>
            <ac:spMk id="79" creationId="{5B108CFF-24CF-4E8B-80F2-7ED98F424E32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0" creationId="{83DFCC8A-7B78-42FD-9D7E-FDACAAD357AF}"/>
          </ac:spMkLst>
        </pc:spChg>
        <pc:spChg chg="add mod">
          <ac:chgData name="Subramani K" userId="bf009f75-d47a-408b-a678-4666a6eafc4c" providerId="ADAL" clId="{8727311C-89A8-43B2-9169-FBDE30B57A2D}" dt="2022-04-19T11:02:34.429" v="325" actId="1076"/>
          <ac:spMkLst>
            <pc:docMk/>
            <pc:sldMk cId="2508173990" sldId="1202"/>
            <ac:spMk id="81" creationId="{D7667ED6-CCD1-40AB-8D30-A66DCDC49F87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2" creationId="{A0E7B473-953E-4F3E-8B90-C9E1940B06D2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3" creationId="{8083E553-3147-448C-90F2-47B8EF6A0C21}"/>
          </ac:spMkLst>
        </pc:spChg>
        <pc:spChg chg="add mod">
          <ac:chgData name="Subramani K" userId="bf009f75-d47a-408b-a678-4666a6eafc4c" providerId="ADAL" clId="{8727311C-89A8-43B2-9169-FBDE30B57A2D}" dt="2022-04-19T11:02:45.232" v="328" actId="1076"/>
          <ac:spMkLst>
            <pc:docMk/>
            <pc:sldMk cId="2508173990" sldId="1202"/>
            <ac:spMk id="84" creationId="{E2228CDD-24E1-4DD9-AEC1-DBDA9D687796}"/>
          </ac:spMkLst>
        </pc:spChg>
        <pc:spChg chg="add mod">
          <ac:chgData name="Subramani K" userId="bf009f75-d47a-408b-a678-4666a6eafc4c" providerId="ADAL" clId="{8727311C-89A8-43B2-9169-FBDE30B57A2D}" dt="2022-04-19T11:02:53.045" v="331" actId="1036"/>
          <ac:spMkLst>
            <pc:docMk/>
            <pc:sldMk cId="2508173990" sldId="1202"/>
            <ac:spMk id="85" creationId="{9B2EFB52-3E8E-4F85-BDF0-1F0F441C6FD4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6" creationId="{745BFCA1-8D7B-4358-9A93-1D5F8F8AE943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7" creationId="{85B0A3C7-E1ED-4E93-A202-A585DC546CA3}"/>
          </ac:spMkLst>
        </pc:spChg>
        <pc:spChg chg="add mod">
          <ac:chgData name="Subramani K" userId="bf009f75-d47a-408b-a678-4666a6eafc4c" providerId="ADAL" clId="{8727311C-89A8-43B2-9169-FBDE30B57A2D}" dt="2022-04-19T11:02:56.954" v="333" actId="1076"/>
          <ac:spMkLst>
            <pc:docMk/>
            <pc:sldMk cId="2508173990" sldId="1202"/>
            <ac:spMk id="88" creationId="{4C23EF71-BC4C-4D16-836D-3EC4ED91160D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89" creationId="{7CFC8135-C196-4AA6-9296-B1230B1D760D}"/>
          </ac:spMkLst>
        </pc:spChg>
        <pc:spChg chg="add mod">
          <ac:chgData name="Subramani K" userId="bf009f75-d47a-408b-a678-4666a6eafc4c" providerId="ADAL" clId="{8727311C-89A8-43B2-9169-FBDE30B57A2D}" dt="2022-04-19T11:03:50.077" v="363" actId="1035"/>
          <ac:spMkLst>
            <pc:docMk/>
            <pc:sldMk cId="2508173990" sldId="1202"/>
            <ac:spMk id="90" creationId="{75CFFAC0-BFB5-40BF-AA9E-67BC5DF16A01}"/>
          </ac:spMkLst>
        </pc:spChg>
        <pc:spChg chg="add mod">
          <ac:chgData name="Subramani K" userId="bf009f75-d47a-408b-a678-4666a6eafc4c" providerId="ADAL" clId="{8727311C-89A8-43B2-9169-FBDE30B57A2D}" dt="2022-04-19T11:03:02.102" v="335" actId="1076"/>
          <ac:spMkLst>
            <pc:docMk/>
            <pc:sldMk cId="2508173990" sldId="1202"/>
            <ac:spMk id="91" creationId="{23272D38-FA60-4432-8B6F-18F39596FD72}"/>
          </ac:spMkLst>
        </pc:spChg>
        <pc:spChg chg="add mod">
          <ac:chgData name="Subramani K" userId="bf009f75-d47a-408b-a678-4666a6eafc4c" providerId="ADAL" clId="{8727311C-89A8-43B2-9169-FBDE30B57A2D}" dt="2022-04-19T11:03:05.321" v="337" actId="1076"/>
          <ac:spMkLst>
            <pc:docMk/>
            <pc:sldMk cId="2508173990" sldId="1202"/>
            <ac:spMk id="92" creationId="{A2E9A9DE-CD56-4BF6-AE5C-1CE6F56085D6}"/>
          </ac:spMkLst>
        </pc:s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42" creationId="{D40596D0-E02C-42CA-B671-D47608DC2E36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43" creationId="{B2BEB50C-06D6-41BE-AF2D-508947AA7FB8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49" creationId="{9D181D82-9AB1-496C-B61F-9B3E2F2CBFCD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50" creationId="{78D9194F-15B0-48C5-9F83-655804E1286E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56" creationId="{045AC06A-E823-48BB-8BC0-791A53B5AFFE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57" creationId="{A2AAF7C1-6FBF-434A-AC0C-213642AB8AA9}"/>
          </ac:grpSpMkLst>
        </pc:grpChg>
        <pc:grpChg chg="del">
          <ac:chgData name="Subramani K" userId="bf009f75-d47a-408b-a678-4666a6eafc4c" providerId="ADAL" clId="{8727311C-89A8-43B2-9169-FBDE30B57A2D}" dt="2022-04-19T10:58:21.187" v="80" actId="165"/>
          <ac:grpSpMkLst>
            <pc:docMk/>
            <pc:sldMk cId="2508173990" sldId="1202"/>
            <ac:grpSpMk id="63" creationId="{B938EB75-1341-4A10-8A00-84A3141090B2}"/>
          </ac:grpSpMkLst>
        </pc:grpChg>
        <pc:grpChg chg="del mod topLvl">
          <ac:chgData name="Subramani K" userId="bf009f75-d47a-408b-a678-4666a6eafc4c" providerId="ADAL" clId="{8727311C-89A8-43B2-9169-FBDE30B57A2D}" dt="2022-04-19T11:00:20.938" v="290" actId="165"/>
          <ac:grpSpMkLst>
            <pc:docMk/>
            <pc:sldMk cId="2508173990" sldId="1202"/>
            <ac:grpSpMk id="64" creationId="{A6625DC1-C8C4-4FEB-A697-C4005774AE40}"/>
          </ac:grpSpMkLst>
        </pc:grpChg>
        <pc:picChg chg="add del mod">
          <ac:chgData name="Subramani K" userId="bf009f75-d47a-408b-a678-4666a6eafc4c" providerId="ADAL" clId="{8727311C-89A8-43B2-9169-FBDE30B57A2D}" dt="2022-04-19T13:14:06.768" v="427" actId="478"/>
          <ac:picMkLst>
            <pc:docMk/>
            <pc:sldMk cId="2508173990" sldId="1202"/>
            <ac:picMk id="3" creationId="{336101B0-7B64-4D79-A50C-92C2D6B59CE1}"/>
          </ac:picMkLst>
        </pc:picChg>
        <pc:picChg chg="add del mod">
          <ac:chgData name="Subramani K" userId="bf009f75-d47a-408b-a678-4666a6eafc4c" providerId="ADAL" clId="{8727311C-89A8-43B2-9169-FBDE30B57A2D}" dt="2022-04-19T13:11:08.658" v="400" actId="478"/>
          <ac:picMkLst>
            <pc:docMk/>
            <pc:sldMk cId="2508173990" sldId="1202"/>
            <ac:picMk id="5" creationId="{2FFEDD29-F73B-4701-9C58-13663FBAC617}"/>
          </ac:picMkLst>
        </pc:picChg>
        <pc:picChg chg="add mod">
          <ac:chgData name="Subramani K" userId="bf009f75-d47a-408b-a678-4666a6eafc4c" providerId="ADAL" clId="{8727311C-89A8-43B2-9169-FBDE30B57A2D}" dt="2022-04-19T13:11:59.960" v="411" actId="554"/>
          <ac:picMkLst>
            <pc:docMk/>
            <pc:sldMk cId="2508173990" sldId="1202"/>
            <ac:picMk id="7" creationId="{B0273C23-E655-49E0-9DBB-0E16C2BB7C44}"/>
          </ac:picMkLst>
        </pc:picChg>
        <pc:picChg chg="add mod">
          <ac:chgData name="Subramani K" userId="bf009f75-d47a-408b-a678-4666a6eafc4c" providerId="ADAL" clId="{8727311C-89A8-43B2-9169-FBDE30B57A2D}" dt="2022-04-19T13:12:09.254" v="414" actId="554"/>
          <ac:picMkLst>
            <pc:docMk/>
            <pc:sldMk cId="2508173990" sldId="1202"/>
            <ac:picMk id="42" creationId="{F519880C-C6FB-42CF-8DC8-1CC92376BED9}"/>
          </ac:picMkLst>
        </pc:picChg>
        <pc:picChg chg="add mod">
          <ac:chgData name="Subramani K" userId="bf009f75-d47a-408b-a678-4666a6eafc4c" providerId="ADAL" clId="{8727311C-89A8-43B2-9169-FBDE30B57A2D}" dt="2022-04-19T13:12:09.254" v="414" actId="554"/>
          <ac:picMkLst>
            <pc:docMk/>
            <pc:sldMk cId="2508173990" sldId="1202"/>
            <ac:picMk id="43" creationId="{3B374995-5C55-477C-92B9-2B327F98C0F5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44" creationId="{A7B753E2-BA86-4358-A10F-3197A571CBE3}"/>
          </ac:picMkLst>
        </pc:picChg>
        <pc:picChg chg="add mod">
          <ac:chgData name="Subramani K" userId="bf009f75-d47a-408b-a678-4666a6eafc4c" providerId="ADAL" clId="{8727311C-89A8-43B2-9169-FBDE30B57A2D}" dt="2022-04-19T13:12:19.034" v="425" actId="554"/>
          <ac:picMkLst>
            <pc:docMk/>
            <pc:sldMk cId="2508173990" sldId="1202"/>
            <ac:picMk id="44" creationId="{F5636463-C350-439F-A283-56C13C551998}"/>
          </ac:picMkLst>
        </pc:picChg>
        <pc:picChg chg="add mod">
          <ac:chgData name="Subramani K" userId="bf009f75-d47a-408b-a678-4666a6eafc4c" providerId="ADAL" clId="{8727311C-89A8-43B2-9169-FBDE30B57A2D}" dt="2022-04-19T13:12:20.839" v="426" actId="1037"/>
          <ac:picMkLst>
            <pc:docMk/>
            <pc:sldMk cId="2508173990" sldId="1202"/>
            <ac:picMk id="46" creationId="{4E31D6CB-0635-4FD3-8F91-8DD0D7637126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51" creationId="{34BB6C5A-D335-41F4-9F00-6DDCFE0E4C4D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58" creationId="{1A139D78-99E1-44D9-8809-709076AEBF33}"/>
          </ac:picMkLst>
        </pc:picChg>
        <pc:picChg chg="del mod topLvl">
          <ac:chgData name="Subramani K" userId="bf009f75-d47a-408b-a678-4666a6eafc4c" providerId="ADAL" clId="{8727311C-89A8-43B2-9169-FBDE30B57A2D}" dt="2022-04-19T10:58:36.375" v="81" actId="478"/>
          <ac:picMkLst>
            <pc:docMk/>
            <pc:sldMk cId="2508173990" sldId="1202"/>
            <ac:picMk id="65" creationId="{BCA45368-82A6-40DB-8E7D-735213D502C0}"/>
          </ac:picMkLst>
        </pc:picChg>
      </pc:sldChg>
      <pc:sldChg chg="addSp delSp modSp mod">
        <pc:chgData name="Subramani K" userId="bf009f75-d47a-408b-a678-4666a6eafc4c" providerId="ADAL" clId="{8727311C-89A8-43B2-9169-FBDE30B57A2D}" dt="2022-04-19T13:04:51.848" v="385" actId="1076"/>
        <pc:sldMkLst>
          <pc:docMk/>
          <pc:sldMk cId="2285015065" sldId="1203"/>
        </pc:sldMkLst>
        <pc:spChg chg="add mod">
          <ac:chgData name="Subramani K" userId="bf009f75-d47a-408b-a678-4666a6eafc4c" providerId="ADAL" clId="{8727311C-89A8-43B2-9169-FBDE30B57A2D}" dt="2022-04-19T13:04:43.734" v="381" actId="1076"/>
          <ac:spMkLst>
            <pc:docMk/>
            <pc:sldMk cId="2285015065" sldId="1203"/>
            <ac:spMk id="8" creationId="{679B2EF0-3EC9-4CF4-A578-734B8B0016DA}"/>
          </ac:spMkLst>
        </pc:spChg>
        <pc:spChg chg="add mod">
          <ac:chgData name="Subramani K" userId="bf009f75-d47a-408b-a678-4666a6eafc4c" providerId="ADAL" clId="{8727311C-89A8-43B2-9169-FBDE30B57A2D}" dt="2022-04-19T13:04:47.078" v="383" actId="1076"/>
          <ac:spMkLst>
            <pc:docMk/>
            <pc:sldMk cId="2285015065" sldId="1203"/>
            <ac:spMk id="9" creationId="{ABC0F1F2-0906-4938-A831-B946ABBE73A1}"/>
          </ac:spMkLst>
        </pc:spChg>
        <pc:spChg chg="add mod">
          <ac:chgData name="Subramani K" userId="bf009f75-d47a-408b-a678-4666a6eafc4c" providerId="ADAL" clId="{8727311C-89A8-43B2-9169-FBDE30B57A2D}" dt="2022-04-19T13:04:47.078" v="383" actId="1076"/>
          <ac:spMkLst>
            <pc:docMk/>
            <pc:sldMk cId="2285015065" sldId="1203"/>
            <ac:spMk id="10" creationId="{38B22A2D-4E9C-4D38-9848-39A3D156A79C}"/>
          </ac:spMkLst>
        </pc:spChg>
        <pc:spChg chg="add mod">
          <ac:chgData name="Subramani K" userId="bf009f75-d47a-408b-a678-4666a6eafc4c" providerId="ADAL" clId="{8727311C-89A8-43B2-9169-FBDE30B57A2D}" dt="2022-04-19T13:04:51.848" v="385" actId="1076"/>
          <ac:spMkLst>
            <pc:docMk/>
            <pc:sldMk cId="2285015065" sldId="1203"/>
            <ac:spMk id="12" creationId="{0BF0A2A8-29A3-4FF4-A92A-8427831ED578}"/>
          </ac:spMkLst>
        </pc:spChg>
        <pc:spChg chg="mod">
          <ac:chgData name="Subramani K" userId="bf009f75-d47a-408b-a678-4666a6eafc4c" providerId="ADAL" clId="{8727311C-89A8-43B2-9169-FBDE30B57A2D}" dt="2022-04-19T13:04:40.022" v="379" actId="14100"/>
          <ac:spMkLst>
            <pc:docMk/>
            <pc:sldMk cId="2285015065" sldId="1203"/>
            <ac:spMk id="31" creationId="{7F4DEB11-EC08-4203-909F-29479AAE9B57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39" creationId="{3C6BC3F9-7902-4095-A7F8-C0EC6FA2C8B9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40" creationId="{598F4234-B649-4C10-95A3-2680DA1E6535}"/>
          </ac:spMkLst>
        </pc:spChg>
        <pc:spChg chg="del mod">
          <ac:chgData name="Subramani K" userId="bf009f75-d47a-408b-a678-4666a6eafc4c" providerId="ADAL" clId="{8727311C-89A8-43B2-9169-FBDE30B57A2D}" dt="2022-04-19T13:04:34.660" v="376" actId="478"/>
          <ac:spMkLst>
            <pc:docMk/>
            <pc:sldMk cId="2285015065" sldId="1203"/>
            <ac:spMk id="41" creationId="{EF221084-3564-4082-BDB0-584AA16453C1}"/>
          </ac:spMkLst>
        </pc:spChg>
      </pc:sldChg>
    </pc:docChg>
  </pc:docChgLst>
  <pc:docChgLst>
    <pc:chgData name="Subramani K" userId="bf009f75-d47a-408b-a678-4666a6eafc4c" providerId="ADAL" clId="{C4CF43EE-D967-4085-BA69-F97BD410A686}"/>
    <pc:docChg chg="custSel modSld">
      <pc:chgData name="Subramani K" userId="bf009f75-d47a-408b-a678-4666a6eafc4c" providerId="ADAL" clId="{C4CF43EE-D967-4085-BA69-F97BD410A686}" dt="2022-03-16T16:01:07.217" v="53" actId="20577"/>
      <pc:docMkLst>
        <pc:docMk/>
      </pc:docMkLst>
      <pc:sldChg chg="addSp delSp modSp mod">
        <pc:chgData name="Subramani K" userId="bf009f75-d47a-408b-a678-4666a6eafc4c" providerId="ADAL" clId="{C4CF43EE-D967-4085-BA69-F97BD410A686}" dt="2022-03-16T15:59:52.636" v="21" actId="1036"/>
        <pc:sldMkLst>
          <pc:docMk/>
          <pc:sldMk cId="2508173990" sldId="1202"/>
        </pc:sldMkLst>
        <pc:spChg chg="mod">
          <ac:chgData name="Subramani K" userId="bf009f75-d47a-408b-a678-4666a6eafc4c" providerId="ADAL" clId="{C4CF43EE-D967-4085-BA69-F97BD410A686}" dt="2022-03-16T15:58:54.262" v="2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0" creationId="{1FD1FC2B-00E3-445A-BDA2-63A01D696978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1" creationId="{7C06578B-D8E2-4404-AFBF-DECEE8892597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2" creationId="{10D4B02E-F8C1-43A4-A120-640459E31C8B}"/>
          </ac:spMkLst>
        </pc:spChg>
        <pc:spChg chg="del">
          <ac:chgData name="Subramani K" userId="bf009f75-d47a-408b-a678-4666a6eafc4c" providerId="ADAL" clId="{C4CF43EE-D967-4085-BA69-F97BD410A686}" dt="2022-03-16T15:59:13.817" v="10" actId="478"/>
          <ac:spMkLst>
            <pc:docMk/>
            <pc:sldMk cId="2508173990" sldId="1202"/>
            <ac:spMk id="23" creationId="{67676345-4585-4D49-A919-45899CB98A9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4" creationId="{A44974EF-A728-42AC-B762-A8B7239D5367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27" creationId="{4826890B-B28C-4306-A286-B304437AEAD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1" creationId="{2E314D9C-BFDA-46D3-A007-BEB492FFB89E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2" creationId="{C284E894-CB58-482F-B090-107A051083B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3" creationId="{420B2272-2901-4B80-8875-C30AD903831C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4" creationId="{6D6E9525-2E3E-41CB-A4CB-006FB620C702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8" creationId="{4551F149-7517-42A5-B2D1-7815387ED0A1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39" creationId="{865C8FC9-7C16-482C-A7E2-00EC7C8F3044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0" creationId="{E4B413CA-CE07-4E12-8661-55CE333C211F}"/>
          </ac:spMkLst>
        </pc:spChg>
        <pc:spChg chg="mod">
          <ac:chgData name="Subramani K" userId="bf009f75-d47a-408b-a678-4666a6eafc4c" providerId="ADAL" clId="{C4CF43EE-D967-4085-BA69-F97BD410A686}" dt="2022-03-16T15:59:22.694" v="11"/>
          <ac:spMkLst>
            <pc:docMk/>
            <pc:sldMk cId="2508173990" sldId="1202"/>
            <ac:spMk id="41" creationId="{C7D9D167-DD8D-4D66-8737-F31E3C7EA5F0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5" creationId="{F26CF2B0-CAF0-46BA-9A80-61EEEFBF10D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6" creationId="{E7F4555E-42AB-41AA-BAF2-E61E9ABE1386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7" creationId="{7C38FB90-5087-48B4-8D71-88E9456BF747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48" creationId="{8358F3F5-43CD-4E18-841C-92E6DBFEF0F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2" creationId="{943F9402-6469-495B-AB2F-AB17B0AC2BA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3" creationId="{78341ACA-7E9B-483B-878E-CA0D34E02529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4" creationId="{887B9126-1B4D-4A34-A042-AF80E7C7FC2D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5" creationId="{C8CAE007-D628-4A00-B183-7704B063BF1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59" creationId="{F037DC9D-4742-4DEB-AC5B-9C08B30BAE45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0" creationId="{941F14AB-45F2-4CA9-AEAE-E4196F3955FB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1" creationId="{C4B48831-1D72-4EA4-8D9D-39DF576D5734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2" creationId="{5D04D04A-77A7-4ABA-B0DC-9418E158CEEF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6" creationId="{A0822229-46D5-45C1-8CB4-64E4E3B51FA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7" creationId="{F4E8574A-6D4C-4B07-ABD8-B3E5E69D5223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8" creationId="{A2BCA4D8-2CBC-4D8B-8A97-0052A99B47F8}"/>
          </ac:spMkLst>
        </pc:spChg>
        <pc:spChg chg="mod">
          <ac:chgData name="Subramani K" userId="bf009f75-d47a-408b-a678-4666a6eafc4c" providerId="ADAL" clId="{C4CF43EE-D967-4085-BA69-F97BD410A686}" dt="2022-03-16T15:59:50.483" v="16"/>
          <ac:spMkLst>
            <pc:docMk/>
            <pc:sldMk cId="2508173990" sldId="1202"/>
            <ac:spMk id="69" creationId="{1F2E77A7-70E1-4C45-AAE8-50D817033928}"/>
          </ac:spMkLst>
        </pc:spChg>
        <pc:grpChg chg="del">
          <ac:chgData name="Subramani K" userId="bf009f75-d47a-408b-a678-4666a6eafc4c" providerId="ADAL" clId="{C4CF43EE-D967-4085-BA69-F97BD410A686}" dt="2022-03-16T15:59:13.817" v="10" actId="478"/>
          <ac:grpSpMkLst>
            <pc:docMk/>
            <pc:sldMk cId="2508173990" sldId="1202"/>
            <ac:grpSpMk id="13" creationId="{F25FF3C4-B420-4669-A590-2336FED8738D}"/>
          </ac:grpSpMkLst>
        </pc:grpChg>
        <pc:grpChg chg="add mod">
          <ac:chgData name="Subramani K" userId="bf009f75-d47a-408b-a678-4666a6eafc4c" providerId="ADAL" clId="{C4CF43EE-D967-4085-BA69-F97BD410A686}" dt="2022-03-16T15:59:28.387" v="14" actId="1038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5" creationId="{B03EBB16-7F3B-4B79-85D9-DA87664E3264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28" creationId="{7C7CFE6B-D749-4BA6-8C22-9B70F4DDE932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29" creationId="{C5BE7B98-DF0A-46AB-B44E-A9C6D480B439}"/>
          </ac:grpSpMkLst>
        </pc:grpChg>
        <pc:grpChg chg="add del mod">
          <ac:chgData name="Subramani K" userId="bf009f75-d47a-408b-a678-4666a6eafc4c" providerId="ADAL" clId="{C4CF43EE-D967-4085-BA69-F97BD410A686}" dt="2022-03-16T15:59:50.036" v="15" actId="478"/>
          <ac:grpSpMkLst>
            <pc:docMk/>
            <pc:sldMk cId="2508173990" sldId="1202"/>
            <ac:grpSpMk id="35" creationId="{D8133E0F-FBA4-49B8-A7CE-036EBDF15256}"/>
          </ac:grpSpMkLst>
        </pc:grpChg>
        <pc:grpChg chg="mod">
          <ac:chgData name="Subramani K" userId="bf009f75-d47a-408b-a678-4666a6eafc4c" providerId="ADAL" clId="{C4CF43EE-D967-4085-BA69-F97BD410A686}" dt="2022-03-16T15:59:22.694" v="11"/>
          <ac:grpSpMkLst>
            <pc:docMk/>
            <pc:sldMk cId="2508173990" sldId="1202"/>
            <ac:grpSpMk id="36" creationId="{E80BBF17-A84B-4772-8233-C155F8283FBC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43" creationId="{B2BEB50C-06D6-41BE-AF2D-508947AA7FB8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0" creationId="{78D9194F-15B0-48C5-9F83-655804E1286E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57" creationId="{A2AAF7C1-6FBF-434A-AC0C-213642AB8AA9}"/>
          </ac:grpSpMkLst>
        </pc:grpChg>
        <pc:grpChg chg="add mod">
          <ac:chgData name="Subramani K" userId="bf009f75-d47a-408b-a678-4666a6eafc4c" providerId="ADAL" clId="{C4CF43EE-D967-4085-BA69-F97BD410A686}" dt="2022-03-16T15:59:52.636" v="21" actId="1036"/>
          <ac:grpSpMkLst>
            <pc:docMk/>
            <pc:sldMk cId="2508173990" sldId="1202"/>
            <ac:grpSpMk id="63" creationId="{B938EB75-1341-4A10-8A00-84A3141090B2}"/>
          </ac:grpSpMkLst>
        </pc:grpChg>
        <pc:grpChg chg="mod">
          <ac:chgData name="Subramani K" userId="bf009f75-d47a-408b-a678-4666a6eafc4c" providerId="ADAL" clId="{C4CF43EE-D967-4085-BA69-F97BD410A686}" dt="2022-03-16T15:59:50.483" v="16"/>
          <ac:grpSpMkLst>
            <pc:docMk/>
            <pc:sldMk cId="2508173990" sldId="1202"/>
            <ac:grpSpMk id="64" creationId="{A6625DC1-C8C4-4FEB-A697-C4005774AE40}"/>
          </ac:grpSpMkLst>
        </pc:grp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26" creationId="{5985C67D-D2C6-4A74-B3E4-1FDBAB2EF141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0" creationId="{989B75CB-372C-485D-8D15-FEE1E5AE2143}"/>
          </ac:picMkLst>
        </pc:picChg>
        <pc:picChg chg="mod">
          <ac:chgData name="Subramani K" userId="bf009f75-d47a-408b-a678-4666a6eafc4c" providerId="ADAL" clId="{C4CF43EE-D967-4085-BA69-F97BD410A686}" dt="2022-03-16T15:59:22.694" v="11"/>
          <ac:picMkLst>
            <pc:docMk/>
            <pc:sldMk cId="2508173990" sldId="1202"/>
            <ac:picMk id="37" creationId="{5370A5AE-51D5-4786-B64E-37813FE2A6D5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44" creationId="{A7B753E2-BA86-4358-A10F-3197A571CBE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1" creationId="{34BB6C5A-D335-41F4-9F00-6DDCFE0E4C4D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58" creationId="{1A139D78-99E1-44D9-8809-709076AEBF33}"/>
          </ac:picMkLst>
        </pc:picChg>
        <pc:picChg chg="mod">
          <ac:chgData name="Subramani K" userId="bf009f75-d47a-408b-a678-4666a6eafc4c" providerId="ADAL" clId="{C4CF43EE-D967-4085-BA69-F97BD410A686}" dt="2022-03-16T15:59:50.483" v="16"/>
          <ac:picMkLst>
            <pc:docMk/>
            <pc:sldMk cId="2508173990" sldId="1202"/>
            <ac:picMk id="65" creationId="{BCA45368-82A6-40DB-8E7D-735213D502C0}"/>
          </ac:picMkLst>
        </pc:picChg>
      </pc:sldChg>
      <pc:sldChg chg="addSp delSp modSp mod">
        <pc:chgData name="Subramani K" userId="bf009f75-d47a-408b-a678-4666a6eafc4c" providerId="ADAL" clId="{C4CF43EE-D967-4085-BA69-F97BD410A686}" dt="2022-03-16T16:01:07.217" v="53" actId="20577"/>
        <pc:sldMkLst>
          <pc:docMk/>
          <pc:sldMk cId="2285015065" sldId="1203"/>
        </pc:sldMkLst>
        <pc:spChg chg="add mod">
          <ac:chgData name="Subramani K" userId="bf009f75-d47a-408b-a678-4666a6eafc4c" providerId="ADAL" clId="{C4CF43EE-D967-4085-BA69-F97BD410A686}" dt="2022-03-16T16:00:50.864" v="29" actId="14100"/>
          <ac:spMkLst>
            <pc:docMk/>
            <pc:sldMk cId="2285015065" sldId="1203"/>
            <ac:spMk id="8" creationId="{59259FB6-D096-4B6B-A09D-CF0B9C8AA16D}"/>
          </ac:spMkLst>
        </pc:spChg>
        <pc:spChg chg="mod">
          <ac:chgData name="Subramani K" userId="bf009f75-d47a-408b-a678-4666a6eafc4c" providerId="ADAL" clId="{C4CF43EE-D967-4085-BA69-F97BD410A686}" dt="2022-03-16T15:59:02.261" v="9" actId="20577"/>
          <ac:spMkLst>
            <pc:docMk/>
            <pc:sldMk cId="2285015065" sldId="1203"/>
            <ac:spMk id="9" creationId="{B7E2EC3C-9883-47AA-9BD1-48DE0A1C8C38}"/>
          </ac:spMkLst>
        </pc:spChg>
        <pc:spChg chg="add mod">
          <ac:chgData name="Subramani K" userId="bf009f75-d47a-408b-a678-4666a6eafc4c" providerId="ADAL" clId="{C4CF43EE-D967-4085-BA69-F97BD410A686}" dt="2022-03-16T16:00:55.663" v="43" actId="1035"/>
          <ac:spMkLst>
            <pc:docMk/>
            <pc:sldMk cId="2285015065" sldId="1203"/>
            <ac:spMk id="10" creationId="{680AC057-BB31-4369-814C-6EAA5EF83842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3" creationId="{436886D2-E84F-4413-9C76-F75C1DDC8706}"/>
          </ac:spMkLst>
        </pc:spChg>
        <pc:spChg chg="add del mod">
          <ac:chgData name="Subramani K" userId="bf009f75-d47a-408b-a678-4666a6eafc4c" providerId="ADAL" clId="{C4CF43EE-D967-4085-BA69-F97BD410A686}" dt="2022-03-16T16:00:44.166" v="26" actId="478"/>
          <ac:spMkLst>
            <pc:docMk/>
            <pc:sldMk cId="2285015065" sldId="1203"/>
            <ac:spMk id="15" creationId="{D6544585-B7C1-4B81-B2CE-25D7334FA416}"/>
          </ac:spMkLst>
        </pc:spChg>
        <pc:spChg chg="add mod">
          <ac:chgData name="Subramani K" userId="bf009f75-d47a-408b-a678-4666a6eafc4c" providerId="ADAL" clId="{C4CF43EE-D967-4085-BA69-F97BD410A686}" dt="2022-03-16T16:01:04.794" v="51" actId="20577"/>
          <ac:spMkLst>
            <pc:docMk/>
            <pc:sldMk cId="2285015065" sldId="1203"/>
            <ac:spMk id="16" creationId="{B520859E-D25D-485D-B0EE-7C64F1D55762}"/>
          </ac:spMkLst>
        </pc:spChg>
        <pc:spChg chg="add mod">
          <ac:chgData name="Subramani K" userId="bf009f75-d47a-408b-a678-4666a6eafc4c" providerId="ADAL" clId="{C4CF43EE-D967-4085-BA69-F97BD410A686}" dt="2022-03-16T16:01:07.217" v="53" actId="20577"/>
          <ac:spMkLst>
            <pc:docMk/>
            <pc:sldMk cId="2285015065" sldId="1203"/>
            <ac:spMk id="17" creationId="{5D9AB3C7-FE11-4569-A974-B5D390FFA4B8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0" creationId="{F147415D-E16C-445C-9A1D-C2D143C1E294}"/>
          </ac:spMkLst>
        </pc:spChg>
        <pc:spChg chg="del">
          <ac:chgData name="Subramani K" userId="bf009f75-d47a-408b-a678-4666a6eafc4c" providerId="ADAL" clId="{C4CF43EE-D967-4085-BA69-F97BD410A686}" dt="2022-03-16T16:00:37.262" v="22" actId="478"/>
          <ac:spMkLst>
            <pc:docMk/>
            <pc:sldMk cId="2285015065" sldId="1203"/>
            <ac:spMk id="22" creationId="{C25CF31D-ADAC-4DA9-868B-1855F1803D55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lakshmikanth" userId="34ec4a14-2b32-4e23-8e6c-bf79444b9b1f" providerId="ADAL" clId="{10825643-6DD6-4C66-855D-C0F30320ED27}"/>
    <pc:docChg chg="undo custSel modSld delMainMaster">
      <pc:chgData name="lakshmikanth" userId="34ec4a14-2b32-4e23-8e6c-bf79444b9b1f" providerId="ADAL" clId="{10825643-6DD6-4C66-855D-C0F30320ED27}" dt="2022-03-17T08:35:27.166" v="68" actId="1076"/>
      <pc:docMkLst>
        <pc:docMk/>
      </pc:docMkLst>
      <pc:sldChg chg="modSp mod">
        <pc:chgData name="lakshmikanth" userId="34ec4a14-2b32-4e23-8e6c-bf79444b9b1f" providerId="ADAL" clId="{10825643-6DD6-4C66-855D-C0F30320ED27}" dt="2022-03-17T08:32:32.227" v="9" actId="1076"/>
        <pc:sldMkLst>
          <pc:docMk/>
          <pc:sldMk cId="2508173990" sldId="1202"/>
        </pc:sldMkLst>
        <pc:spChg chg="mod">
          <ac:chgData name="lakshmikanth" userId="34ec4a14-2b32-4e23-8e6c-bf79444b9b1f" providerId="ADAL" clId="{10825643-6DD6-4C66-855D-C0F30320ED27}" dt="2022-03-17T08:32:32.227" v="9" actId="1076"/>
          <ac:spMkLst>
            <pc:docMk/>
            <pc:sldMk cId="2508173990" sldId="1202"/>
            <ac:spMk id="10" creationId="{BC95729D-B7AA-469F-AC09-0690AD9DD1CD}"/>
          </ac:spMkLst>
        </pc:s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19" creationId="{5480717C-603A-4817-AD6C-023CA5827F82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2" creationId="{D40596D0-E02C-42CA-B671-D47608DC2E36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49" creationId="{9D181D82-9AB1-496C-B61F-9B3E2F2CBFCD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56" creationId="{045AC06A-E823-48BB-8BC0-791A53B5AFFE}"/>
          </ac:grpSpMkLst>
        </pc:grpChg>
        <pc:grpChg chg="mod">
          <ac:chgData name="lakshmikanth" userId="34ec4a14-2b32-4e23-8e6c-bf79444b9b1f" providerId="ADAL" clId="{10825643-6DD6-4C66-855D-C0F30320ED27}" dt="2022-03-17T08:32:32.227" v="9" actId="1076"/>
          <ac:grpSpMkLst>
            <pc:docMk/>
            <pc:sldMk cId="2508173990" sldId="1202"/>
            <ac:grpSpMk id="63" creationId="{B938EB75-1341-4A10-8A00-84A3141090B2}"/>
          </ac:grpSpMkLst>
        </pc:grpChg>
      </pc:sldChg>
      <pc:sldChg chg="addSp delSp modSp mod">
        <pc:chgData name="lakshmikanth" userId="34ec4a14-2b32-4e23-8e6c-bf79444b9b1f" providerId="ADAL" clId="{10825643-6DD6-4C66-855D-C0F30320ED27}" dt="2022-03-17T08:35:27.166" v="68" actId="1076"/>
        <pc:sldMkLst>
          <pc:docMk/>
          <pc:sldMk cId="2285015065" sldId="1203"/>
        </pc:sldMkLst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8" creationId="{59259FB6-D096-4B6B-A09D-CF0B9C8AA16D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0" creationId="{680AC057-BB31-4369-814C-6EAA5EF83842}"/>
          </ac:spMkLst>
        </pc:spChg>
        <pc:spChg chg="mod">
          <ac:chgData name="lakshmikanth" userId="34ec4a14-2b32-4e23-8e6c-bf79444b9b1f" providerId="ADAL" clId="{10825643-6DD6-4C66-855D-C0F30320ED27}" dt="2022-03-17T08:33:12.892" v="16" actId="14100"/>
          <ac:spMkLst>
            <pc:docMk/>
            <pc:sldMk cId="2285015065" sldId="1203"/>
            <ac:spMk id="14" creationId="{D4C948DF-669C-42CA-B0CC-3EF35C283FEC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5" creationId="{CE62C1D1-5527-4D0E-888B-22BEBE32CB90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6" creationId="{B520859E-D25D-485D-B0EE-7C64F1D55762}"/>
          </ac:spMkLst>
        </pc:spChg>
        <pc:spChg chg="del">
          <ac:chgData name="lakshmikanth" userId="34ec4a14-2b32-4e23-8e6c-bf79444b9b1f" providerId="ADAL" clId="{10825643-6DD6-4C66-855D-C0F30320ED27}" dt="2022-03-17T08:32:41.611" v="10" actId="478"/>
          <ac:spMkLst>
            <pc:docMk/>
            <pc:sldMk cId="2285015065" sldId="1203"/>
            <ac:spMk id="17" creationId="{5D9AB3C7-FE11-4569-A974-B5D390FFA4B8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18" creationId="{C1DCCC5B-DD18-4CE6-9AE4-1E2B9B9027C7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0" creationId="{F417A841-F171-4A29-9C10-9B14170AF48E}"/>
          </ac:spMkLst>
        </pc:spChg>
        <pc:spChg chg="mod">
          <ac:chgData name="lakshmikanth" userId="34ec4a14-2b32-4e23-8e6c-bf79444b9b1f" providerId="ADAL" clId="{10825643-6DD6-4C66-855D-C0F30320ED27}" dt="2022-03-17T08:32:50.807" v="11"/>
          <ac:spMkLst>
            <pc:docMk/>
            <pc:sldMk cId="2285015065" sldId="1203"/>
            <ac:spMk id="21" creationId="{B1A14218-0AA9-48FD-BEBF-0377245B34D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3" creationId="{867730A4-0FF2-44DC-894C-551E617ABF9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4" creationId="{6A475683-DBA4-4079-ADC6-025DD0D79CE3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6" creationId="{66B3FDDC-24A0-4C45-9149-2A7A15880CB1}"/>
          </ac:spMkLst>
        </pc:spChg>
        <pc:spChg chg="mod">
          <ac:chgData name="lakshmikanth" userId="34ec4a14-2b32-4e23-8e6c-bf79444b9b1f" providerId="ADAL" clId="{10825643-6DD6-4C66-855D-C0F30320ED27}" dt="2022-03-17T08:32:55.034" v="13"/>
          <ac:spMkLst>
            <pc:docMk/>
            <pc:sldMk cId="2285015065" sldId="1203"/>
            <ac:spMk id="27" creationId="{B312A51C-EF4A-474A-A7B0-B4319A28FD60}"/>
          </ac:spMkLst>
        </pc:spChg>
        <pc:spChg chg="mod topLvl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1" creationId="{7F4DEB11-EC08-4203-909F-29479AAE9B57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2" creationId="{23E6035E-9453-4670-BE7D-DC5E7CCAD0AB}"/>
          </ac:spMkLst>
        </pc:spChg>
        <pc:spChg chg="add del mod topLvl">
          <ac:chgData name="lakshmikanth" userId="34ec4a14-2b32-4e23-8e6c-bf79444b9b1f" providerId="ADAL" clId="{10825643-6DD6-4C66-855D-C0F30320ED27}" dt="2022-03-17T08:34:49.762" v="61" actId="478"/>
          <ac:spMkLst>
            <pc:docMk/>
            <pc:sldMk cId="2285015065" sldId="1203"/>
            <ac:spMk id="33" creationId="{DE4F54B1-667C-466C-8E37-83D5444AC670}"/>
          </ac:spMkLst>
        </pc:spChg>
        <pc:spChg chg="add del mod">
          <ac:chgData name="lakshmikanth" userId="34ec4a14-2b32-4e23-8e6c-bf79444b9b1f" providerId="ADAL" clId="{10825643-6DD6-4C66-855D-C0F30320ED27}" dt="2022-03-17T08:34:45.969" v="58" actId="478"/>
          <ac:spMkLst>
            <pc:docMk/>
            <pc:sldMk cId="2285015065" sldId="1203"/>
            <ac:spMk id="34" creationId="{343179C4-84F6-4DB7-AB95-79A20AC561F6}"/>
          </ac:spMkLst>
        </pc:spChg>
        <pc:spChg chg="add del mod">
          <ac:chgData name="lakshmikanth" userId="34ec4a14-2b32-4e23-8e6c-bf79444b9b1f" providerId="ADAL" clId="{10825643-6DD6-4C66-855D-C0F30320ED27}" dt="2022-03-17T08:34:37.656" v="49"/>
          <ac:spMkLst>
            <pc:docMk/>
            <pc:sldMk cId="2285015065" sldId="1203"/>
            <ac:spMk id="35" creationId="{4499578E-094C-435C-AD3F-913BBAB7CE84}"/>
          </ac:spMkLst>
        </pc:spChg>
        <pc:spChg chg="add del mod">
          <ac:chgData name="lakshmikanth" userId="34ec4a14-2b32-4e23-8e6c-bf79444b9b1f" providerId="ADAL" clId="{10825643-6DD6-4C66-855D-C0F30320ED27}" dt="2022-03-17T08:34:37.279" v="48"/>
          <ac:spMkLst>
            <pc:docMk/>
            <pc:sldMk cId="2285015065" sldId="1203"/>
            <ac:spMk id="36" creationId="{7ECE17FF-D50F-43AD-B3A1-D1DEB93298B4}"/>
          </ac:spMkLst>
        </pc:spChg>
        <pc:spChg chg="add del mod">
          <ac:chgData name="lakshmikanth" userId="34ec4a14-2b32-4e23-8e6c-bf79444b9b1f" providerId="ADAL" clId="{10825643-6DD6-4C66-855D-C0F30320ED27}" dt="2022-03-17T08:34:36.868" v="47"/>
          <ac:spMkLst>
            <pc:docMk/>
            <pc:sldMk cId="2285015065" sldId="1203"/>
            <ac:spMk id="37" creationId="{5C031FE3-BBCA-4187-A251-F6B5067301E2}"/>
          </ac:spMkLst>
        </pc:spChg>
        <pc:spChg chg="add del mod">
          <ac:chgData name="lakshmikanth" userId="34ec4a14-2b32-4e23-8e6c-bf79444b9b1f" providerId="ADAL" clId="{10825643-6DD6-4C66-855D-C0F30320ED27}" dt="2022-03-17T08:33:59.718" v="36"/>
          <ac:spMkLst>
            <pc:docMk/>
            <pc:sldMk cId="2285015065" sldId="1203"/>
            <ac:spMk id="38" creationId="{15826D34-ED68-464B-8CD6-EB932F51F161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39" creationId="{3C6BC3F9-7902-4095-A7F8-C0EC6FA2C8B9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0" creationId="{598F4234-B649-4C10-95A3-2680DA1E6535}"/>
          </ac:spMkLst>
        </pc:spChg>
        <pc:spChg chg="add mod">
          <ac:chgData name="lakshmikanth" userId="34ec4a14-2b32-4e23-8e6c-bf79444b9b1f" providerId="ADAL" clId="{10825643-6DD6-4C66-855D-C0F30320ED27}" dt="2022-03-17T08:35:27.166" v="68" actId="1076"/>
          <ac:spMkLst>
            <pc:docMk/>
            <pc:sldMk cId="2285015065" sldId="1203"/>
            <ac:spMk id="41" creationId="{EF221084-3564-4082-BDB0-584AA16453C1}"/>
          </ac:spMkLst>
        </pc:s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3" creationId="{3B825DA2-0664-48FE-AB23-034C3A50006C}"/>
          </ac:grpSpMkLst>
        </pc:grpChg>
        <pc:grpChg chg="add del mod">
          <ac:chgData name="lakshmikanth" userId="34ec4a14-2b32-4e23-8e6c-bf79444b9b1f" providerId="ADAL" clId="{10825643-6DD6-4C66-855D-C0F30320ED27}" dt="2022-03-17T08:33:14.923" v="20"/>
          <ac:grpSpMkLst>
            <pc:docMk/>
            <pc:sldMk cId="2285015065" sldId="1203"/>
            <ac:grpSpMk id="19" creationId="{471034A2-8EE7-4527-8175-BA4C3C13DEA4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2" creationId="{36376694-B413-46E1-8FB2-D4E7D86065B8}"/>
          </ac:grpSpMkLst>
        </pc:grpChg>
        <pc:grpChg chg="add del mod">
          <ac:chgData name="lakshmikanth" userId="34ec4a14-2b32-4e23-8e6c-bf79444b9b1f" providerId="ADAL" clId="{10825643-6DD6-4C66-855D-C0F30320ED27}" dt="2022-03-17T08:33:13.816" v="18"/>
          <ac:grpSpMkLst>
            <pc:docMk/>
            <pc:sldMk cId="2285015065" sldId="1203"/>
            <ac:grpSpMk id="25" creationId="{D3A10169-A597-4C39-BF5D-00EA68B54A9D}"/>
          </ac:grpSpMkLst>
        </pc:grpChg>
        <pc:grpChg chg="add del mod">
          <ac:chgData name="lakshmikanth" userId="34ec4a14-2b32-4e23-8e6c-bf79444b9b1f" providerId="ADAL" clId="{10825643-6DD6-4C66-855D-C0F30320ED27}" dt="2022-03-17T08:34:45.969" v="58" actId="478"/>
          <ac:grpSpMkLst>
            <pc:docMk/>
            <pc:sldMk cId="2285015065" sldId="1203"/>
            <ac:grpSpMk id="28" creationId="{FCBF738B-900D-4BC6-9CD5-18916AB13769}"/>
          </ac:grpSpMkLst>
        </pc:grpChg>
        <pc:grpChg chg="add del mod topLvl">
          <ac:chgData name="lakshmikanth" userId="34ec4a14-2b32-4e23-8e6c-bf79444b9b1f" providerId="ADAL" clId="{10825643-6DD6-4C66-855D-C0F30320ED27}" dt="2022-03-17T08:34:49.762" v="61" actId="478"/>
          <ac:grpSpMkLst>
            <pc:docMk/>
            <pc:sldMk cId="2285015065" sldId="1203"/>
            <ac:grpSpMk id="29" creationId="{27D9643D-D053-48DC-8899-47ADEA4B308B}"/>
          </ac:grpSpMkLst>
        </pc:grpChg>
        <pc:picChg chg="add del mod topLvl">
          <ac:chgData name="lakshmikanth" userId="34ec4a14-2b32-4e23-8e6c-bf79444b9b1f" providerId="ADAL" clId="{10825643-6DD6-4C66-855D-C0F30320ED27}" dt="2022-03-17T08:34:45.969" v="58" actId="478"/>
          <ac:picMkLst>
            <pc:docMk/>
            <pc:sldMk cId="2285015065" sldId="1203"/>
            <ac:picMk id="30" creationId="{362C0BF6-44AF-41D7-933D-422F7CF7896B}"/>
          </ac:picMkLst>
        </pc:picChg>
      </pc:sldChg>
      <pc:sldMasterChg chg="del delSldLayout">
        <pc:chgData name="lakshmikanth" userId="34ec4a14-2b32-4e23-8e6c-bf79444b9b1f" providerId="ADAL" clId="{10825643-6DD6-4C66-855D-C0F30320ED27}" dt="2022-03-17T08:32:08.549" v="5" actId="2696"/>
        <pc:sldMasterMkLst>
          <pc:docMk/>
          <pc:sldMasterMk cId="371782926" sldId="2147483667"/>
        </pc:sldMasterMkLst>
        <pc:sldLayoutChg chg="del">
          <pc:chgData name="lakshmikanth" userId="34ec4a14-2b32-4e23-8e6c-bf79444b9b1f" providerId="ADAL" clId="{10825643-6DD6-4C66-855D-C0F30320ED27}" dt="2022-03-17T08:32:08.543" v="0" actId="2696"/>
          <pc:sldLayoutMkLst>
            <pc:docMk/>
            <pc:sldMasterMk cId="371782926" sldId="2147483667"/>
            <pc:sldLayoutMk cId="223016509" sldId="2147483679"/>
          </pc:sldLayoutMkLst>
        </pc:sldLayoutChg>
        <pc:sldLayoutChg chg="del">
          <pc:chgData name="lakshmikanth" userId="34ec4a14-2b32-4e23-8e6c-bf79444b9b1f" providerId="ADAL" clId="{10825643-6DD6-4C66-855D-C0F30320ED27}" dt="2022-03-17T08:32:08.544" v="1" actId="2696"/>
          <pc:sldLayoutMkLst>
            <pc:docMk/>
            <pc:sldMasterMk cId="371782926" sldId="2147483667"/>
            <pc:sldLayoutMk cId="1214601897" sldId="2147483680"/>
          </pc:sldLayoutMkLst>
        </pc:sldLayoutChg>
        <pc:sldLayoutChg chg="del">
          <pc:chgData name="lakshmikanth" userId="34ec4a14-2b32-4e23-8e6c-bf79444b9b1f" providerId="ADAL" clId="{10825643-6DD6-4C66-855D-C0F30320ED27}" dt="2022-03-17T08:32:08.546" v="2" actId="2696"/>
          <pc:sldLayoutMkLst>
            <pc:docMk/>
            <pc:sldMasterMk cId="371782926" sldId="2147483667"/>
            <pc:sldLayoutMk cId="3887555996" sldId="2147483681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3" actId="2696"/>
          <pc:sldLayoutMkLst>
            <pc:docMk/>
            <pc:sldMasterMk cId="371782926" sldId="2147483667"/>
            <pc:sldLayoutMk cId="267116416" sldId="2147483682"/>
          </pc:sldLayoutMkLst>
        </pc:sldLayoutChg>
        <pc:sldLayoutChg chg="del">
          <pc:chgData name="lakshmikanth" userId="34ec4a14-2b32-4e23-8e6c-bf79444b9b1f" providerId="ADAL" clId="{10825643-6DD6-4C66-855D-C0F30320ED27}" dt="2022-03-17T08:32:08.547" v="4" actId="2696"/>
          <pc:sldLayoutMkLst>
            <pc:docMk/>
            <pc:sldMasterMk cId="371782926" sldId="2147483667"/>
            <pc:sldLayoutMk cId="2141556215" sldId="2147483683"/>
          </pc:sldLayoutMkLst>
        </pc:sldLayoutChg>
      </pc:sldMasterChg>
      <pc:sldMasterChg chg="delSldLayout">
        <pc:chgData name="lakshmikanth" userId="34ec4a14-2b32-4e23-8e6c-bf79444b9b1f" providerId="ADAL" clId="{10825643-6DD6-4C66-855D-C0F30320ED27}" dt="2022-03-17T08:32:15.647" v="8" actId="2696"/>
        <pc:sldMasterMkLst>
          <pc:docMk/>
          <pc:sldMasterMk cId="524145784" sldId="2147483684"/>
        </pc:sldMasterMkLst>
        <pc:sldLayoutChg chg="del">
          <pc:chgData name="lakshmikanth" userId="34ec4a14-2b32-4e23-8e6c-bf79444b9b1f" providerId="ADAL" clId="{10825643-6DD6-4C66-855D-C0F30320ED27}" dt="2022-03-17T08:32:15.647" v="8" actId="2696"/>
          <pc:sldLayoutMkLst>
            <pc:docMk/>
            <pc:sldMasterMk cId="524145784" sldId="2147483684"/>
            <pc:sldLayoutMk cId="1926339809" sldId="2147483650"/>
          </pc:sldLayoutMkLst>
        </pc:sldLayoutChg>
        <pc:sldLayoutChg chg="del">
          <pc:chgData name="lakshmikanth" userId="34ec4a14-2b32-4e23-8e6c-bf79444b9b1f" providerId="ADAL" clId="{10825643-6DD6-4C66-855D-C0F30320ED27}" dt="2022-03-17T08:32:14.710" v="6" actId="2696"/>
          <pc:sldLayoutMkLst>
            <pc:docMk/>
            <pc:sldMasterMk cId="524145784" sldId="2147483684"/>
            <pc:sldLayoutMk cId="1639728466" sldId="2147483655"/>
          </pc:sldLayoutMkLst>
        </pc:sldLayoutChg>
        <pc:sldLayoutChg chg="del">
          <pc:chgData name="lakshmikanth" userId="34ec4a14-2b32-4e23-8e6c-bf79444b9b1f" providerId="ADAL" clId="{10825643-6DD6-4C66-855D-C0F30320ED27}" dt="2022-03-17T08:32:15.161" v="7" actId="2696"/>
          <pc:sldLayoutMkLst>
            <pc:docMk/>
            <pc:sldMasterMk cId="524145784" sldId="2147483684"/>
            <pc:sldLayoutMk cId="2228977936" sldId="2147483666"/>
          </pc:sldLayoutMkLst>
        </pc:sldLayoutChg>
      </pc:sldMaster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3C7C74F0-C3F5-47D6-80E1-9153CD92ADAB}"/>
    <pc:docChg chg="custSel modSld">
      <pc:chgData name="Subramani K" userId="bf009f75-d47a-408b-a678-4666a6eafc4c" providerId="ADAL" clId="{3C7C74F0-C3F5-47D6-80E1-9153CD92ADAB}" dt="2022-03-16T06:57:58.428" v="6" actId="1076"/>
      <pc:docMkLst>
        <pc:docMk/>
      </pc:docMkLst>
      <pc:sldChg chg="delSp modSp mod">
        <pc:chgData name="Subramani K" userId="bf009f75-d47a-408b-a678-4666a6eafc4c" providerId="ADAL" clId="{3C7C74F0-C3F5-47D6-80E1-9153CD92ADAB}" dt="2022-03-16T06:57:58.428" v="6" actId="1076"/>
        <pc:sldMkLst>
          <pc:docMk/>
          <pc:sldMk cId="2508173990" sldId="1202"/>
        </pc:sldMkLst>
        <pc:spChg chg="mod">
          <ac:chgData name="Subramani K" userId="bf009f75-d47a-408b-a678-4666a6eafc4c" providerId="ADAL" clId="{3C7C74F0-C3F5-47D6-80E1-9153CD92ADAB}" dt="2022-03-16T06:57:42.784" v="1" actId="20577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3C7C74F0-C3F5-47D6-80E1-9153CD92ADAB}" dt="2022-03-16T06:57:54.157" v="3" actId="1076"/>
          <ac:spMkLst>
            <pc:docMk/>
            <pc:sldMk cId="2508173990" sldId="1202"/>
            <ac:spMk id="25" creationId="{F7F7CC51-E7E8-4B20-9D52-507BE6787303}"/>
          </ac:spMkLst>
        </pc:spChg>
        <pc:spChg chg="mod">
          <ac:chgData name="Subramani K" userId="bf009f75-d47a-408b-a678-4666a6eafc4c" providerId="ADAL" clId="{3C7C74F0-C3F5-47D6-80E1-9153CD92ADAB}" dt="2022-03-16T06:57:57.574" v="5" actId="1076"/>
          <ac:spMkLst>
            <pc:docMk/>
            <pc:sldMk cId="2508173990" sldId="1202"/>
            <ac:spMk id="26" creationId="{4B76F2FC-C7F9-4FB1-88E4-0C5FF9263258}"/>
          </ac:spMkLst>
        </pc:spChg>
        <pc:picChg chg="mod">
          <ac:chgData name="Subramani K" userId="bf009f75-d47a-408b-a678-4666a6eafc4c" providerId="ADAL" clId="{3C7C74F0-C3F5-47D6-80E1-9153CD92ADAB}" dt="2022-03-16T06:57:58.428" v="6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3C7C74F0-C3F5-47D6-80E1-9153CD92ADAB}" dt="2022-03-16T06:57:51.279" v="2" actId="478"/>
          <ac:picMkLst>
            <pc:docMk/>
            <pc:sldMk cId="2508173990" sldId="1202"/>
            <ac:picMk id="24" creationId="{9B7350A4-9B33-45A7-A8A2-418E3A339233}"/>
          </ac:picMkLst>
        </pc:picChg>
      </pc:sldChg>
    </pc:docChg>
  </pc:docChgLst>
  <pc:docChgLst>
    <pc:chgData name="Subramani K" userId="bf009f75-d47a-408b-a678-4666a6eafc4c" providerId="ADAL" clId="{12800F5C-F6DE-4D83-A0FD-6124BFF8530D}"/>
    <pc:docChg chg="undo custSel addSld modSld">
      <pc:chgData name="Subramani K" userId="bf009f75-d47a-408b-a678-4666a6eafc4c" providerId="ADAL" clId="{12800F5C-F6DE-4D83-A0FD-6124BFF8530D}" dt="2022-03-16T09:43:42.397" v="16"/>
      <pc:docMkLst>
        <pc:docMk/>
      </pc:docMkLst>
      <pc:sldChg chg="addSp delSp modSp mod">
        <pc:chgData name="Subramani K" userId="bf009f75-d47a-408b-a678-4666a6eafc4c" providerId="ADAL" clId="{12800F5C-F6DE-4D83-A0FD-6124BFF8530D}" dt="2022-03-16T07:23:41.527" v="15" actId="1076"/>
        <pc:sldMkLst>
          <pc:docMk/>
          <pc:sldMk cId="2508173990" sldId="1202"/>
        </pc:sldMkLst>
        <pc:spChg chg="mod">
          <ac:chgData name="Subramani K" userId="bf009f75-d47a-408b-a678-4666a6eafc4c" providerId="ADAL" clId="{12800F5C-F6DE-4D83-A0FD-6124BFF8530D}" dt="2022-03-16T07:23:13.601" v="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0" creationId="{BC95729D-B7AA-469F-AC09-0690AD9DD1CD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5" creationId="{00A95AC6-B860-483F-A64C-9A6E9B910A8A}"/>
          </ac:spMkLst>
        </pc:spChg>
        <pc:spChg chg="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8" creationId="{C9572D99-FC5E-4B5C-B88B-980D48B7FCAA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19" creationId="{2983088C-AA4F-4303-9054-A4E177DB28C8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0" creationId="{481D5104-EB74-42D8-9293-473CCE2C76C4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1" creationId="{05E52C63-8F33-463F-9239-A60FAAB1CDBF}"/>
          </ac:spMkLst>
        </pc:spChg>
        <pc:spChg chg="add mod">
          <ac:chgData name="Subramani K" userId="bf009f75-d47a-408b-a678-4666a6eafc4c" providerId="ADAL" clId="{12800F5C-F6DE-4D83-A0FD-6124BFF8530D}" dt="2022-03-16T07:23:03.885" v="3"/>
          <ac:spMkLst>
            <pc:docMk/>
            <pc:sldMk cId="2508173990" sldId="1202"/>
            <ac:spMk id="22" creationId="{8642CA2A-C89C-4090-B695-3FEAEA5F42D5}"/>
          </ac:spMkLst>
        </pc:spChg>
        <pc:spChg chg="add del mod">
          <ac:chgData name="Subramani K" userId="bf009f75-d47a-408b-a678-4666a6eafc4c" providerId="ADAL" clId="{12800F5C-F6DE-4D83-A0FD-6124BFF8530D}" dt="2022-03-16T07:23:24.746" v="7" actId="478"/>
          <ac:spMkLst>
            <pc:docMk/>
            <pc:sldMk cId="2508173990" sldId="1202"/>
            <ac:spMk id="24" creationId="{BFF32EB9-0BB2-496E-B995-4A2B08414348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5" creationId="{F7F7CC51-E7E8-4B20-9D52-507BE678730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26" creationId="{4B76F2FC-C7F9-4FB1-88E4-0C5FF9263258}"/>
          </ac:spMkLst>
        </pc:spChg>
        <pc:spChg chg="add mod">
          <ac:chgData name="Subramani K" userId="bf009f75-d47a-408b-a678-4666a6eafc4c" providerId="ADAL" clId="{12800F5C-F6DE-4D83-A0FD-6124BFF8530D}" dt="2022-03-16T07:23:38.997" v="14" actId="1036"/>
          <ac:spMkLst>
            <pc:docMk/>
            <pc:sldMk cId="2508173990" sldId="1202"/>
            <ac:spMk id="28" creationId="{C8A6333C-88E7-4C71-9D66-EA36F804B943}"/>
          </ac:spMkLst>
        </pc:spChg>
        <pc:spChg chg="add del">
          <ac:chgData name="Subramani K" userId="bf009f75-d47a-408b-a678-4666a6eafc4c" providerId="ADAL" clId="{12800F5C-F6DE-4D83-A0FD-6124BFF8530D}" dt="2022-03-16T07:22:11.524" v="2" actId="478"/>
          <ac:spMkLst>
            <pc:docMk/>
            <pc:sldMk cId="2508173990" sldId="1202"/>
            <ac:spMk id="42" creationId="{F8E6E74A-225B-4AE4-9AD8-35C4EA611AA3}"/>
          </ac:spMkLst>
        </pc:spChg>
        <pc:grpChg chg="add 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3" creationId="{F25FF3C4-B420-4669-A590-2336FED8738D}"/>
          </ac:grpSpMkLst>
        </pc:grpChg>
        <pc:grpChg chg="mod">
          <ac:chgData name="Subramani K" userId="bf009f75-d47a-408b-a678-4666a6eafc4c" providerId="ADAL" clId="{12800F5C-F6DE-4D83-A0FD-6124BFF8530D}" dt="2022-03-16T07:23:03.885" v="3"/>
          <ac:grpSpMkLst>
            <pc:docMk/>
            <pc:sldMk cId="2508173990" sldId="1202"/>
            <ac:grpSpMk id="16" creationId="{0D2BEDDD-8556-4F53-AEC6-345735456738}"/>
          </ac:grpSpMkLst>
        </pc:grpChg>
        <pc:picChg chg="mod">
          <ac:chgData name="Subramani K" userId="bf009f75-d47a-408b-a678-4666a6eafc4c" providerId="ADAL" clId="{12800F5C-F6DE-4D83-A0FD-6124BFF8530D}" dt="2022-03-16T07:23:03.885" v="3"/>
          <ac:picMkLst>
            <pc:docMk/>
            <pc:sldMk cId="2508173990" sldId="1202"/>
            <ac:picMk id="17" creationId="{B911E346-6267-434E-AC11-58BAA1A7E921}"/>
          </ac:picMkLst>
        </pc:picChg>
        <pc:picChg chg="add del">
          <ac:chgData name="Subramani K" userId="bf009f75-d47a-408b-a678-4666a6eafc4c" providerId="ADAL" clId="{12800F5C-F6DE-4D83-A0FD-6124BFF8530D}" dt="2022-03-16T07:22:11.524" v="2" actId="478"/>
          <ac:picMkLst>
            <pc:docMk/>
            <pc:sldMk cId="2508173990" sldId="1202"/>
            <ac:picMk id="23" creationId="{AB78B9E1-5C73-435D-9636-19AD8A9E847E}"/>
          </ac:picMkLst>
        </pc:picChg>
        <pc:picChg chg="add mod">
          <ac:chgData name="Subramani K" userId="bf009f75-d47a-408b-a678-4666a6eafc4c" providerId="ADAL" clId="{12800F5C-F6DE-4D83-A0FD-6124BFF8530D}" dt="2022-03-16T07:23:41.527" v="15" actId="1076"/>
          <ac:picMkLst>
            <pc:docMk/>
            <pc:sldMk cId="2508173990" sldId="1202"/>
            <ac:picMk id="27" creationId="{1C887B42-FB89-4FF2-8D82-31C00464F397}"/>
          </ac:picMkLst>
        </pc:picChg>
      </pc:sldChg>
      <pc:sldChg chg="add">
        <pc:chgData name="Subramani K" userId="bf009f75-d47a-408b-a678-4666a6eafc4c" providerId="ADAL" clId="{12800F5C-F6DE-4D83-A0FD-6124BFF8530D}" dt="2022-03-16T09:43:42.397" v="16"/>
        <pc:sldMkLst>
          <pc:docMk/>
          <pc:sldMk cId="2285015065" sldId="1203"/>
        </pc:sldMkLst>
      </pc:sldChg>
    </pc:docChg>
  </pc:docChgLst>
  <pc:docChgLst>
    <pc:chgData name="Subramani K" userId="bf009f75-d47a-408b-a678-4666a6eafc4c" providerId="ADAL" clId="{5FCE6499-D586-40CB-B01A-1C261EEF3A96}"/>
    <pc:docChg chg="modSld">
      <pc:chgData name="Subramani K" userId="bf009f75-d47a-408b-a678-4666a6eafc4c" providerId="ADAL" clId="{5FCE6499-D586-40CB-B01A-1C261EEF3A96}" dt="2022-03-16T06:10:47.628" v="0"/>
      <pc:docMkLst>
        <pc:docMk/>
      </pc:docMkLst>
      <pc:sldChg chg="modSp mod">
        <pc:chgData name="Subramani K" userId="bf009f75-d47a-408b-a678-4666a6eafc4c" providerId="ADAL" clId="{5FCE6499-D586-40CB-B01A-1C261EEF3A96}" dt="2022-03-16T06:10:47.628" v="0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C788E4F0-C91F-4CED-B573-0FB7EDC9B791}"/>
    <pc:docChg chg="undo redo custSel modSld">
      <pc:chgData name="Subramani K" userId="bf009f75-d47a-408b-a678-4666a6eafc4c" providerId="ADAL" clId="{C788E4F0-C91F-4CED-B573-0FB7EDC9B791}" dt="2022-03-16T06:29:56.192" v="85" actId="20577"/>
      <pc:docMkLst>
        <pc:docMk/>
      </pc:docMkLst>
      <pc:sldChg chg="addSp delSp modSp mod">
        <pc:chgData name="Subramani K" userId="bf009f75-d47a-408b-a678-4666a6eafc4c" providerId="ADAL" clId="{C788E4F0-C91F-4CED-B573-0FB7EDC9B791}" dt="2022-03-16T06:29:56.192" v="85" actId="20577"/>
        <pc:sldMkLst>
          <pc:docMk/>
          <pc:sldMk cId="2508173990" sldId="1202"/>
        </pc:sldMkLst>
        <pc:spChg chg="del">
          <ac:chgData name="Subramani K" userId="bf009f75-d47a-408b-a678-4666a6eafc4c" providerId="ADAL" clId="{C788E4F0-C91F-4CED-B573-0FB7EDC9B791}" dt="2022-03-16T06:14:38.798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C788E4F0-C91F-4CED-B573-0FB7EDC9B791}" dt="2022-03-16T06:29:56.192" v="85" actId="20577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22" creationId="{08B2B303-E3EB-42AD-B97F-4A4482E487D6}"/>
          </ac:spMkLst>
        </pc:spChg>
        <pc:spChg chg="add del mod">
          <ac:chgData name="Subramani K" userId="bf009f75-d47a-408b-a678-4666a6eafc4c" providerId="ADAL" clId="{C788E4F0-C91F-4CED-B573-0FB7EDC9B791}" dt="2022-03-16T06:26:40.220" v="81" actId="20577"/>
          <ac:spMkLst>
            <pc:docMk/>
            <pc:sldMk cId="2508173990" sldId="1202"/>
            <ac:spMk id="25" creationId="{F7F7CC51-E7E8-4B20-9D52-507BE6787303}"/>
          </ac:spMkLst>
        </pc:spChg>
        <pc:spChg chg="add mod">
          <ac:chgData name="Subramani K" userId="bf009f75-d47a-408b-a678-4666a6eafc4c" providerId="ADAL" clId="{C788E4F0-C91F-4CED-B573-0FB7EDC9B791}" dt="2022-03-16T06:29:36.874" v="83" actId="1076"/>
          <ac:spMkLst>
            <pc:docMk/>
            <pc:sldMk cId="2508173990" sldId="1202"/>
            <ac:spMk id="26" creationId="{4B76F2FC-C7F9-4FB1-88E4-0C5FF9263258}"/>
          </ac:spMkLst>
        </pc:spChg>
        <pc:spChg chg="add del mod">
          <ac:chgData name="Subramani K" userId="bf009f75-d47a-408b-a678-4666a6eafc4c" providerId="ADAL" clId="{C788E4F0-C91F-4CED-B573-0FB7EDC9B791}" dt="2022-03-16T06:25:36.579" v="58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0" creationId="{1BBB2100-0646-49CB-B787-84A43634528D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4" creationId="{9C8D4826-29E7-4FDB-B873-C0083CDDAB91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5" creationId="{F5EBB1A0-AF06-434E-9EA6-B0964CEE6498}"/>
          </ac:spMkLst>
        </pc:spChg>
        <pc:spChg chg="del">
          <ac:chgData name="Subramani K" userId="bf009f75-d47a-408b-a678-4666a6eafc4c" providerId="ADAL" clId="{C788E4F0-C91F-4CED-B573-0FB7EDC9B791}" dt="2022-03-16T06:14:16.289" v="0" actId="478"/>
          <ac:spMkLst>
            <pc:docMk/>
            <pc:sldMk cId="2508173990" sldId="1202"/>
            <ac:spMk id="56" creationId="{24F21A2C-43BD-4D9B-955A-76AB60E7ECB2}"/>
          </ac:spMkLst>
        </pc:spChg>
        <pc:picChg chg="add mod">
          <ac:chgData name="Subramani K" userId="bf009f75-d47a-408b-a678-4666a6eafc4c" providerId="ADAL" clId="{C788E4F0-C91F-4CED-B573-0FB7EDC9B791}" dt="2022-03-16T06:15:10.748" v="13" actId="1076"/>
          <ac:picMkLst>
            <pc:docMk/>
            <pc:sldMk cId="2508173990" sldId="1202"/>
            <ac:picMk id="23" creationId="{AB78B9E1-5C73-435D-9636-19AD8A9E847E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3" creationId="{7E0C7D7C-DA25-484B-8B6A-7526FDAC3741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8" creationId="{4FC33848-77E1-44A9-BDB1-4A143EC08C04}"/>
          </ac:picMkLst>
        </pc:picChg>
        <pc:picChg chg="del">
          <ac:chgData name="Subramani K" userId="bf009f75-d47a-408b-a678-4666a6eafc4c" providerId="ADAL" clId="{C788E4F0-C91F-4CED-B573-0FB7EDC9B791}" dt="2022-03-16T06:14:16.289" v="0" actId="478"/>
          <ac:picMkLst>
            <pc:docMk/>
            <pc:sldMk cId="2508173990" sldId="1202"/>
            <ac:picMk id="49" creationId="{AD6021AC-22A1-422D-AFC2-710F0CB39706}"/>
          </ac:picMkLst>
        </pc:picChg>
        <pc:cxnChg chg="add del">
          <ac:chgData name="Subramani K" userId="bf009f75-d47a-408b-a678-4666a6eafc4c" providerId="ADAL" clId="{C788E4F0-C91F-4CED-B573-0FB7EDC9B791}" dt="2022-03-16T06:14:55.519" v="8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del mod">
          <ac:chgData name="Subramani K" userId="bf009f75-d47a-408b-a678-4666a6eafc4c" providerId="ADAL" clId="{C788E4F0-C91F-4CED-B573-0FB7EDC9B791}" dt="2022-03-16T06:15:04.284" v="11" actId="478"/>
          <ac:cxnSpMkLst>
            <pc:docMk/>
            <pc:sldMk cId="2508173990" sldId="1202"/>
            <ac:cxnSpMk id="5" creationId="{3B1195A0-5F14-47AC-8AB4-2C5EE6597E66}"/>
          </ac:cxnSpMkLst>
        </pc:cxnChg>
        <pc:cxnChg chg="del">
          <ac:chgData name="Subramani K" userId="bf009f75-d47a-408b-a678-4666a6eafc4c" providerId="ADAL" clId="{C788E4F0-C91F-4CED-B573-0FB7EDC9B791}" dt="2022-03-16T06:14:18.572" v="2" actId="478"/>
          <ac:cxnSpMkLst>
            <pc:docMk/>
            <pc:sldMk cId="2508173990" sldId="1202"/>
            <ac:cxnSpMk id="52" creationId="{62CBA750-8A82-49D6-BACD-D9D93E8AB6B2}"/>
          </ac:cxnSpMkLst>
        </pc:cxnChg>
        <pc:cxnChg chg="del">
          <ac:chgData name="Subramani K" userId="bf009f75-d47a-408b-a678-4666a6eafc4c" providerId="ADAL" clId="{C788E4F0-C91F-4CED-B573-0FB7EDC9B791}" dt="2022-03-16T06:14:17.835" v="1" actId="478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Balaji P." userId="ba4046ed-d6ed-4f8a-b33b-fec4378fc225" providerId="ADAL" clId="{B1F033B9-FAE2-48D5-A984-C4A8EFA3B855}"/>
    <pc:docChg chg="custSel addSld delSld modSld">
      <pc:chgData name="Balaji P." userId="ba4046ed-d6ed-4f8a-b33b-fec4378fc225" providerId="ADAL" clId="{B1F033B9-FAE2-48D5-A984-C4A8EFA3B855}" dt="2023-03-02T10:49:50.731" v="241"/>
      <pc:docMkLst>
        <pc:docMk/>
      </pc:docMkLst>
      <pc:sldChg chg="addSp delSp modSp mod">
        <pc:chgData name="Balaji P." userId="ba4046ed-d6ed-4f8a-b33b-fec4378fc225" providerId="ADAL" clId="{B1F033B9-FAE2-48D5-A984-C4A8EFA3B855}" dt="2023-03-02T10:49:50.731" v="241"/>
        <pc:sldMkLst>
          <pc:docMk/>
          <pc:sldMk cId="2508173990" sldId="1202"/>
        </pc:sldMkLst>
        <pc:spChg chg="add mod ord">
          <ac:chgData name="Balaji P." userId="ba4046ed-d6ed-4f8a-b33b-fec4378fc225" providerId="ADAL" clId="{B1F033B9-FAE2-48D5-A984-C4A8EFA3B855}" dt="2023-03-02T10:45:11.134" v="100" actId="164"/>
          <ac:spMkLst>
            <pc:docMk/>
            <pc:sldMk cId="2508173990" sldId="1202"/>
            <ac:spMk id="3" creationId="{75238B7F-2F81-F54F-92FD-56A53CB26F53}"/>
          </ac:spMkLst>
        </pc:spChg>
        <pc:spChg chg="add del mod">
          <ac:chgData name="Balaji P." userId="ba4046ed-d6ed-4f8a-b33b-fec4378fc225" providerId="ADAL" clId="{B1F033B9-FAE2-48D5-A984-C4A8EFA3B855}" dt="2023-03-02T10:45:16.572" v="102" actId="478"/>
          <ac:spMkLst>
            <pc:docMk/>
            <pc:sldMk cId="2508173990" sldId="1202"/>
            <ac:spMk id="5" creationId="{F7C3C4E3-04BB-0379-09B7-1C9BCD670A2D}"/>
          </ac:spMkLst>
        </pc:spChg>
        <pc:spChg chg="mod">
          <ac:chgData name="Balaji P." userId="ba4046ed-d6ed-4f8a-b33b-fec4378fc225" providerId="ADAL" clId="{B1F033B9-FAE2-48D5-A984-C4A8EFA3B855}" dt="2023-03-02T10:45:15.617" v="101" actId="571"/>
          <ac:spMkLst>
            <pc:docMk/>
            <pc:sldMk cId="2508173990" sldId="1202"/>
            <ac:spMk id="8" creationId="{BE174786-F591-2709-C1DD-3FF6243EA0FC}"/>
          </ac:spMkLst>
        </pc:spChg>
        <pc:spChg chg="mod">
          <ac:chgData name="Balaji P." userId="ba4046ed-d6ed-4f8a-b33b-fec4378fc225" providerId="ADAL" clId="{B1F033B9-FAE2-48D5-A984-C4A8EFA3B855}" dt="2023-03-02T10:45:15.617" v="101" actId="571"/>
          <ac:spMkLst>
            <pc:docMk/>
            <pc:sldMk cId="2508173990" sldId="1202"/>
            <ac:spMk id="9" creationId="{DFE04569-711A-718F-0D66-D9F282784CB5}"/>
          </ac:spMkLst>
        </pc:spChg>
        <pc:spChg chg="mod">
          <ac:chgData name="Balaji P." userId="ba4046ed-d6ed-4f8a-b33b-fec4378fc225" providerId="ADAL" clId="{B1F033B9-FAE2-48D5-A984-C4A8EFA3B855}" dt="2023-03-02T10:45:19.001" v="103"/>
          <ac:spMkLst>
            <pc:docMk/>
            <pc:sldMk cId="2508173990" sldId="1202"/>
            <ac:spMk id="12" creationId="{9F1ABE26-F6D1-A780-1EDC-08C4CB740898}"/>
          </ac:spMkLst>
        </pc:spChg>
        <pc:spChg chg="mod">
          <ac:chgData name="Balaji P." userId="ba4046ed-d6ed-4f8a-b33b-fec4378fc225" providerId="ADAL" clId="{B1F033B9-FAE2-48D5-A984-C4A8EFA3B855}" dt="2023-03-02T10:45:19.001" v="103"/>
          <ac:spMkLst>
            <pc:docMk/>
            <pc:sldMk cId="2508173990" sldId="1202"/>
            <ac:spMk id="13" creationId="{B5E91E20-BBF1-64ED-9077-BCBEB5932245}"/>
          </ac:spMkLst>
        </pc:spChg>
        <pc:spChg chg="mod">
          <ac:chgData name="Balaji P." userId="ba4046ed-d6ed-4f8a-b33b-fec4378fc225" providerId="ADAL" clId="{B1F033B9-FAE2-48D5-A984-C4A8EFA3B855}" dt="2023-03-02T10:45:27.784" v="146"/>
          <ac:spMkLst>
            <pc:docMk/>
            <pc:sldMk cId="2508173990" sldId="1202"/>
            <ac:spMk id="16" creationId="{D1755F9E-E75C-1925-C491-C85137201948}"/>
          </ac:spMkLst>
        </pc:spChg>
        <pc:spChg chg="mod">
          <ac:chgData name="Balaji P." userId="ba4046ed-d6ed-4f8a-b33b-fec4378fc225" providerId="ADAL" clId="{B1F033B9-FAE2-48D5-A984-C4A8EFA3B855}" dt="2023-03-02T10:45:27.784" v="146"/>
          <ac:spMkLst>
            <pc:docMk/>
            <pc:sldMk cId="2508173990" sldId="1202"/>
            <ac:spMk id="17" creationId="{C842EB7A-AA1E-FBE3-004C-3C9F1F71AF35}"/>
          </ac:spMkLst>
        </pc:spChg>
        <pc:spChg chg="mod">
          <ac:chgData name="Balaji P." userId="ba4046ed-d6ed-4f8a-b33b-fec4378fc225" providerId="ADAL" clId="{B1F033B9-FAE2-48D5-A984-C4A8EFA3B855}" dt="2023-03-02T10:45:38.876" v="191"/>
          <ac:spMkLst>
            <pc:docMk/>
            <pc:sldMk cId="2508173990" sldId="1202"/>
            <ac:spMk id="20" creationId="{4A4E2F91-90ED-3927-5420-C78201710AE9}"/>
          </ac:spMkLst>
        </pc:spChg>
        <pc:spChg chg="mod">
          <ac:chgData name="Balaji P." userId="ba4046ed-d6ed-4f8a-b33b-fec4378fc225" providerId="ADAL" clId="{B1F033B9-FAE2-48D5-A984-C4A8EFA3B855}" dt="2023-03-02T10:45:38.876" v="191"/>
          <ac:spMkLst>
            <pc:docMk/>
            <pc:sldMk cId="2508173990" sldId="1202"/>
            <ac:spMk id="21" creationId="{D1AF4F5F-7CFD-C887-3DD5-A0B0A4798736}"/>
          </ac:spMkLst>
        </pc:spChg>
        <pc:spChg chg="add mod">
          <ac:chgData name="Balaji P." userId="ba4046ed-d6ed-4f8a-b33b-fec4378fc225" providerId="ADAL" clId="{B1F033B9-FAE2-48D5-A984-C4A8EFA3B855}" dt="2023-03-02T10:46:26.663" v="216" actId="1038"/>
          <ac:spMkLst>
            <pc:docMk/>
            <pc:sldMk cId="2508173990" sldId="1202"/>
            <ac:spMk id="22" creationId="{38D497F2-582A-B912-6886-E8D6563CD5FF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45" creationId="{F26CF2B0-CAF0-46BA-9A80-61EEEFBF10DD}"/>
          </ac:spMkLst>
        </pc:spChg>
        <pc:spChg chg="mod topLvl">
          <ac:chgData name="Balaji P." userId="ba4046ed-d6ed-4f8a-b33b-fec4378fc225" providerId="ADAL" clId="{B1F033B9-FAE2-48D5-A984-C4A8EFA3B855}" dt="2023-03-02T10:43:43.878" v="58" actId="14100"/>
          <ac:spMkLst>
            <pc:docMk/>
            <pc:sldMk cId="2508173990" sldId="1202"/>
            <ac:spMk id="47" creationId="{7C38FB90-5087-48B4-8D71-88E9456BF747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48" creationId="{8358F3F5-43CD-4E18-841C-92E6DBFEF0F4}"/>
          </ac:spMkLst>
        </pc:spChg>
        <pc:spChg chg="mod">
          <ac:chgData name="Balaji P." userId="ba4046ed-d6ed-4f8a-b33b-fec4378fc225" providerId="ADAL" clId="{B1F033B9-FAE2-48D5-A984-C4A8EFA3B855}" dt="2023-03-02T10:49:50.731" v="241"/>
          <ac:spMkLst>
            <pc:docMk/>
            <pc:sldMk cId="2508173990" sldId="1202"/>
            <ac:spMk id="71" creationId="{49A689F9-CB6C-4931-802A-A7AE2B3886B0}"/>
          </ac:spMkLst>
        </pc:spChg>
        <pc:spChg chg="mod topLvl">
          <ac:chgData name="Balaji P." userId="ba4046ed-d6ed-4f8a-b33b-fec4378fc225" providerId="ADAL" clId="{B1F033B9-FAE2-48D5-A984-C4A8EFA3B855}" dt="2023-03-02T10:45:11.134" v="100" actId="164"/>
          <ac:spMkLst>
            <pc:docMk/>
            <pc:sldMk cId="2508173990" sldId="1202"/>
            <ac:spMk id="73" creationId="{17802D36-D172-4EE1-8D4B-C63D0B5DCBBB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77" creationId="{529A3665-DECD-4F76-9FDE-30F50E96DC4E}"/>
          </ac:spMkLst>
        </pc:spChg>
        <pc:spChg chg="mod topLvl">
          <ac:chgData name="Balaji P." userId="ba4046ed-d6ed-4f8a-b33b-fec4378fc225" providerId="ADAL" clId="{B1F033B9-FAE2-48D5-A984-C4A8EFA3B855}" dt="2023-03-02T10:43:43.878" v="58" actId="14100"/>
          <ac:spMkLst>
            <pc:docMk/>
            <pc:sldMk cId="2508173990" sldId="1202"/>
            <ac:spMk id="78" creationId="{0C94A681-C4B4-4111-8A1E-F98ED291052F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79" creationId="{5B108CFF-24CF-4E8B-80F2-7ED98F424E32}"/>
          </ac:spMkLst>
        </pc:spChg>
        <pc:spChg chg="mod topLvl">
          <ac:chgData name="Balaji P." userId="ba4046ed-d6ed-4f8a-b33b-fec4378fc225" providerId="ADAL" clId="{B1F033B9-FAE2-48D5-A984-C4A8EFA3B855}" dt="2023-03-02T10:46:09.991" v="203" actId="20577"/>
          <ac:spMkLst>
            <pc:docMk/>
            <pc:sldMk cId="2508173990" sldId="1202"/>
            <ac:spMk id="80" creationId="{83DFCC8A-7B78-42FD-9D7E-FDACAAD357AF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81" creationId="{D7667ED6-CCD1-40AB-8D30-A66DCDC49F87}"/>
          </ac:spMkLst>
        </pc:spChg>
        <pc:spChg chg="mod topLvl">
          <ac:chgData name="Balaji P." userId="ba4046ed-d6ed-4f8a-b33b-fec4378fc225" providerId="ADAL" clId="{B1F033B9-FAE2-48D5-A984-C4A8EFA3B855}" dt="2023-03-02T10:43:43.878" v="58" actId="14100"/>
          <ac:spMkLst>
            <pc:docMk/>
            <pc:sldMk cId="2508173990" sldId="1202"/>
            <ac:spMk id="82" creationId="{A0E7B473-953E-4F3E-8B90-C9E1940B06D2}"/>
          </ac:spMkLst>
        </pc:spChg>
        <pc:spChg chg="mod topLvl">
          <ac:chgData name="Balaji P." userId="ba4046ed-d6ed-4f8a-b33b-fec4378fc225" providerId="ADAL" clId="{B1F033B9-FAE2-48D5-A984-C4A8EFA3B855}" dt="2023-03-02T10:46:19.746" v="204" actId="554"/>
          <ac:spMkLst>
            <pc:docMk/>
            <pc:sldMk cId="2508173990" sldId="1202"/>
            <ac:spMk id="83" creationId="{8083E553-3147-448C-90F2-47B8EF6A0C21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84" creationId="{E2228CDD-24E1-4DD9-AEC1-DBDA9D687796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85" creationId="{9B2EFB52-3E8E-4F85-BDF0-1F0F441C6FD4}"/>
          </ac:spMkLst>
        </pc:spChg>
        <pc:spChg chg="mod topLvl">
          <ac:chgData name="Balaji P." userId="ba4046ed-d6ed-4f8a-b33b-fec4378fc225" providerId="ADAL" clId="{B1F033B9-FAE2-48D5-A984-C4A8EFA3B855}" dt="2023-03-02T10:43:43.878" v="58" actId="14100"/>
          <ac:spMkLst>
            <pc:docMk/>
            <pc:sldMk cId="2508173990" sldId="1202"/>
            <ac:spMk id="86" creationId="{745BFCA1-8D7B-4358-9A93-1D5F8F8AE943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87" creationId="{85B0A3C7-E1ED-4E93-A202-A585DC546CA3}"/>
          </ac:spMkLst>
        </pc:spChg>
        <pc:spChg chg="del">
          <ac:chgData name="Balaji P." userId="ba4046ed-d6ed-4f8a-b33b-fec4378fc225" providerId="ADAL" clId="{B1F033B9-FAE2-48D5-A984-C4A8EFA3B855}" dt="2023-03-02T10:43:05.356" v="5" actId="478"/>
          <ac:spMkLst>
            <pc:docMk/>
            <pc:sldMk cId="2508173990" sldId="1202"/>
            <ac:spMk id="88" creationId="{4C23EF71-BC4C-4D16-836D-3EC4ED91160D}"/>
          </ac:spMkLst>
        </pc:spChg>
        <pc:spChg chg="del">
          <ac:chgData name="Balaji P." userId="ba4046ed-d6ed-4f8a-b33b-fec4378fc225" providerId="ADAL" clId="{B1F033B9-FAE2-48D5-A984-C4A8EFA3B855}" dt="2023-03-02T10:43:06.618" v="6" actId="478"/>
          <ac:spMkLst>
            <pc:docMk/>
            <pc:sldMk cId="2508173990" sldId="1202"/>
            <ac:spMk id="89" creationId="{7CFC8135-C196-4AA6-9296-B1230B1D760D}"/>
          </ac:spMkLst>
        </pc:spChg>
        <pc:spChg chg="del">
          <ac:chgData name="Balaji P." userId="ba4046ed-d6ed-4f8a-b33b-fec4378fc225" providerId="ADAL" clId="{B1F033B9-FAE2-48D5-A984-C4A8EFA3B855}" dt="2023-03-02T10:43:10.180" v="9" actId="478"/>
          <ac:spMkLst>
            <pc:docMk/>
            <pc:sldMk cId="2508173990" sldId="1202"/>
            <ac:spMk id="90" creationId="{75CFFAC0-BFB5-40BF-AA9E-67BC5DF16A01}"/>
          </ac:spMkLst>
        </pc:spChg>
        <pc:spChg chg="mod topLvl">
          <ac:chgData name="Balaji P." userId="ba4046ed-d6ed-4f8a-b33b-fec4378fc225" providerId="ADAL" clId="{B1F033B9-FAE2-48D5-A984-C4A8EFA3B855}" dt="2023-03-02T10:43:30.451" v="15" actId="165"/>
          <ac:spMkLst>
            <pc:docMk/>
            <pc:sldMk cId="2508173990" sldId="1202"/>
            <ac:spMk id="91" creationId="{23272D38-FA60-4432-8B6F-18F39596FD72}"/>
          </ac:spMkLst>
        </pc:spChg>
        <pc:spChg chg="del mod">
          <ac:chgData name="Balaji P." userId="ba4046ed-d6ed-4f8a-b33b-fec4378fc225" providerId="ADAL" clId="{B1F033B9-FAE2-48D5-A984-C4A8EFA3B855}" dt="2023-03-02T10:43:09.245" v="8" actId="478"/>
          <ac:spMkLst>
            <pc:docMk/>
            <pc:sldMk cId="2508173990" sldId="1202"/>
            <ac:spMk id="92" creationId="{A2E9A9DE-CD56-4BF6-AE5C-1CE6F56085D6}"/>
          </ac:spMkLst>
        </pc:spChg>
        <pc:grpChg chg="add del mod">
          <ac:chgData name="Balaji P." userId="ba4046ed-d6ed-4f8a-b33b-fec4378fc225" providerId="ADAL" clId="{B1F033B9-FAE2-48D5-A984-C4A8EFA3B855}" dt="2023-03-02T10:43:30.451" v="15" actId="165"/>
          <ac:grpSpMkLst>
            <pc:docMk/>
            <pc:sldMk cId="2508173990" sldId="1202"/>
            <ac:grpSpMk id="2" creationId="{01EBC767-1D21-5373-700A-6808D3794CD2}"/>
          </ac:grpSpMkLst>
        </pc:grpChg>
        <pc:grpChg chg="add mod">
          <ac:chgData name="Balaji P." userId="ba4046ed-d6ed-4f8a-b33b-fec4378fc225" providerId="ADAL" clId="{B1F033B9-FAE2-48D5-A984-C4A8EFA3B855}" dt="2023-03-02T10:45:11.134" v="100" actId="164"/>
          <ac:grpSpMkLst>
            <pc:docMk/>
            <pc:sldMk cId="2508173990" sldId="1202"/>
            <ac:grpSpMk id="4" creationId="{DA235EE8-2D45-D065-D5F6-A769C74AC1DB}"/>
          </ac:grpSpMkLst>
        </pc:grpChg>
        <pc:grpChg chg="add del mod">
          <ac:chgData name="Balaji P." userId="ba4046ed-d6ed-4f8a-b33b-fec4378fc225" providerId="ADAL" clId="{B1F033B9-FAE2-48D5-A984-C4A8EFA3B855}" dt="2023-03-02T10:45:16.572" v="102" actId="478"/>
          <ac:grpSpMkLst>
            <pc:docMk/>
            <pc:sldMk cId="2508173990" sldId="1202"/>
            <ac:grpSpMk id="6" creationId="{7B4AFF94-E3BE-F489-B2CC-C32B4C81AB2B}"/>
          </ac:grpSpMkLst>
        </pc:grpChg>
        <pc:grpChg chg="add mod">
          <ac:chgData name="Balaji P." userId="ba4046ed-d6ed-4f8a-b33b-fec4378fc225" providerId="ADAL" clId="{B1F033B9-FAE2-48D5-A984-C4A8EFA3B855}" dt="2023-03-02T10:45:26.111" v="145" actId="1035"/>
          <ac:grpSpMkLst>
            <pc:docMk/>
            <pc:sldMk cId="2508173990" sldId="1202"/>
            <ac:grpSpMk id="10" creationId="{13DEF356-DA6D-6BCE-5A28-E126E17F13BC}"/>
          </ac:grpSpMkLst>
        </pc:grpChg>
        <pc:grpChg chg="add mod">
          <ac:chgData name="Balaji P." userId="ba4046ed-d6ed-4f8a-b33b-fec4378fc225" providerId="ADAL" clId="{B1F033B9-FAE2-48D5-A984-C4A8EFA3B855}" dt="2023-03-02T10:45:34.368" v="190" actId="1037"/>
          <ac:grpSpMkLst>
            <pc:docMk/>
            <pc:sldMk cId="2508173990" sldId="1202"/>
            <ac:grpSpMk id="15" creationId="{3403FF7C-AF53-9741-B244-668BC5451956}"/>
          </ac:grpSpMkLst>
        </pc:grpChg>
        <pc:grpChg chg="add mod">
          <ac:chgData name="Balaji P." userId="ba4046ed-d6ed-4f8a-b33b-fec4378fc225" providerId="ADAL" clId="{B1F033B9-FAE2-48D5-A984-C4A8EFA3B855}" dt="2023-03-02T10:45:45.598" v="200" actId="1035"/>
          <ac:grpSpMkLst>
            <pc:docMk/>
            <pc:sldMk cId="2508173990" sldId="1202"/>
            <ac:grpSpMk id="18" creationId="{A7653A04-233F-E63A-C9AD-BD0DD003EBDE}"/>
          </ac:grpSpMkLst>
        </pc:grpChg>
        <pc:picChg chg="del">
          <ac:chgData name="Balaji P." userId="ba4046ed-d6ed-4f8a-b33b-fec4378fc225" providerId="ADAL" clId="{B1F033B9-FAE2-48D5-A984-C4A8EFA3B855}" dt="2023-03-02T10:42:58.254" v="0" actId="478"/>
          <ac:picMkLst>
            <pc:docMk/>
            <pc:sldMk cId="2508173990" sldId="1202"/>
            <ac:picMk id="7" creationId="{B0273C23-E655-49E0-9DBB-0E16C2BB7C44}"/>
          </ac:picMkLst>
        </pc:picChg>
        <pc:picChg chg="del">
          <ac:chgData name="Balaji P." userId="ba4046ed-d6ed-4f8a-b33b-fec4378fc225" providerId="ADAL" clId="{B1F033B9-FAE2-48D5-A984-C4A8EFA3B855}" dt="2023-03-02T10:42:59.104" v="1" actId="478"/>
          <ac:picMkLst>
            <pc:docMk/>
            <pc:sldMk cId="2508173990" sldId="1202"/>
            <ac:picMk id="42" creationId="{F519880C-C6FB-42CF-8DC8-1CC92376BED9}"/>
          </ac:picMkLst>
        </pc:picChg>
        <pc:picChg chg="del">
          <ac:chgData name="Balaji P." userId="ba4046ed-d6ed-4f8a-b33b-fec4378fc225" providerId="ADAL" clId="{B1F033B9-FAE2-48D5-A984-C4A8EFA3B855}" dt="2023-03-02T10:42:59.780" v="2" actId="478"/>
          <ac:picMkLst>
            <pc:docMk/>
            <pc:sldMk cId="2508173990" sldId="1202"/>
            <ac:picMk id="43" creationId="{3B374995-5C55-477C-92B9-2B327F98C0F5}"/>
          </ac:picMkLst>
        </pc:picChg>
        <pc:picChg chg="del">
          <ac:chgData name="Balaji P." userId="ba4046ed-d6ed-4f8a-b33b-fec4378fc225" providerId="ADAL" clId="{B1F033B9-FAE2-48D5-A984-C4A8EFA3B855}" dt="2023-03-02T10:43:00.532" v="3" actId="478"/>
          <ac:picMkLst>
            <pc:docMk/>
            <pc:sldMk cId="2508173990" sldId="1202"/>
            <ac:picMk id="44" creationId="{F5636463-C350-439F-A283-56C13C551998}"/>
          </ac:picMkLst>
        </pc:picChg>
        <pc:picChg chg="del">
          <ac:chgData name="Balaji P." userId="ba4046ed-d6ed-4f8a-b33b-fec4378fc225" providerId="ADAL" clId="{B1F033B9-FAE2-48D5-A984-C4A8EFA3B855}" dt="2023-03-02T10:43:01.171" v="4" actId="478"/>
          <ac:picMkLst>
            <pc:docMk/>
            <pc:sldMk cId="2508173990" sldId="1202"/>
            <ac:picMk id="46" creationId="{4E31D6CB-0635-4FD3-8F91-8DD0D7637126}"/>
          </ac:picMkLst>
        </pc:picChg>
      </pc:sldChg>
      <pc:sldChg chg="del">
        <pc:chgData name="Balaji P." userId="ba4046ed-d6ed-4f8a-b33b-fec4378fc225" providerId="ADAL" clId="{B1F033B9-FAE2-48D5-A984-C4A8EFA3B855}" dt="2023-03-02T10:49:27.692" v="240" actId="47"/>
        <pc:sldMkLst>
          <pc:docMk/>
          <pc:sldMk cId="2285015065" sldId="1203"/>
        </pc:sldMkLst>
      </pc:sldChg>
      <pc:sldChg chg="addSp delSp modSp add mod">
        <pc:chgData name="Balaji P." userId="ba4046ed-d6ed-4f8a-b33b-fec4378fc225" providerId="ADAL" clId="{B1F033B9-FAE2-48D5-A984-C4A8EFA3B855}" dt="2023-03-02T10:49:17.498" v="239" actId="478"/>
        <pc:sldMkLst>
          <pc:docMk/>
          <pc:sldMk cId="2453065431" sldId="1204"/>
        </pc:sldMkLst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2" creationId="{48B9AD6F-E31D-D538-19B9-4DD65D98415F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5" creationId="{1600CA66-5D76-F264-0049-798811009393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6" creationId="{AC53E990-7CE4-B253-5AE6-7FCFC48E0E6E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7" creationId="{2D00C3F0-6A84-4B28-BA37-D6630401716D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8" creationId="{58FACB52-199E-32CF-B823-AA7BC542687D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9" creationId="{99A822F7-EE92-CA37-52B0-33C826854976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22" creationId="{38D497F2-582A-B912-6886-E8D6563CD5FF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23" creationId="{ED2D9980-9974-AEC7-D9A0-167F4C906432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28" creationId="{AEA7E001-F8E4-DDAD-6579-454BC68CA124}"/>
          </ac:spMkLst>
        </pc:spChg>
        <pc:spChg chg="add mod">
          <ac:chgData name="Balaji P." userId="ba4046ed-d6ed-4f8a-b33b-fec4378fc225" providerId="ADAL" clId="{B1F033B9-FAE2-48D5-A984-C4A8EFA3B855}" dt="2023-03-02T10:49:11.929" v="238"/>
          <ac:spMkLst>
            <pc:docMk/>
            <pc:sldMk cId="2453065431" sldId="1204"/>
            <ac:spMk id="29" creationId="{3ADAEB7D-B942-CD55-B7B6-4BA955A912E5}"/>
          </ac:spMkLst>
        </pc:spChg>
        <pc:spChg chg="del">
          <ac:chgData name="Balaji P." userId="ba4046ed-d6ed-4f8a-b33b-fec4378fc225" providerId="ADAL" clId="{B1F033B9-FAE2-48D5-A984-C4A8EFA3B855}" dt="2023-03-02T10:46:55.541" v="225" actId="478"/>
          <ac:spMkLst>
            <pc:docMk/>
            <pc:sldMk cId="2453065431" sldId="1204"/>
            <ac:spMk id="47" creationId="{7C38FB90-5087-48B4-8D71-88E9456BF747}"/>
          </ac:spMkLst>
        </pc:spChg>
        <pc:spChg chg="mod">
          <ac:chgData name="Balaji P." userId="ba4046ed-d6ed-4f8a-b33b-fec4378fc225" providerId="ADAL" clId="{B1F033B9-FAE2-48D5-A984-C4A8EFA3B855}" dt="2023-03-02T10:49:00.273" v="237" actId="1036"/>
          <ac:spMkLst>
            <pc:docMk/>
            <pc:sldMk cId="2453065431" sldId="1204"/>
            <ac:spMk id="48" creationId="{8358F3F5-43CD-4E18-841C-92E6DBFEF0F4}"/>
          </ac:spMkLst>
        </pc:spChg>
        <pc:spChg chg="del">
          <ac:chgData name="Balaji P." userId="ba4046ed-d6ed-4f8a-b33b-fec4378fc225" providerId="ADAL" clId="{B1F033B9-FAE2-48D5-A984-C4A8EFA3B855}" dt="2023-03-02T10:49:17.498" v="239" actId="478"/>
          <ac:spMkLst>
            <pc:docMk/>
            <pc:sldMk cId="2453065431" sldId="1204"/>
            <ac:spMk id="71" creationId="{49A689F9-CB6C-4931-802A-A7AE2B3886B0}"/>
          </ac:spMkLst>
        </pc:spChg>
        <pc:spChg chg="del">
          <ac:chgData name="Balaji P." userId="ba4046ed-d6ed-4f8a-b33b-fec4378fc225" providerId="ADAL" clId="{B1F033B9-FAE2-48D5-A984-C4A8EFA3B855}" dt="2023-03-02T10:49:17.498" v="239" actId="478"/>
          <ac:spMkLst>
            <pc:docMk/>
            <pc:sldMk cId="2453065431" sldId="1204"/>
            <ac:spMk id="72" creationId="{463A48A6-1E48-4F78-BB1E-84626042B97E}"/>
          </ac:spMkLst>
        </pc:spChg>
        <pc:spChg chg="mod">
          <ac:chgData name="Balaji P." userId="ba4046ed-d6ed-4f8a-b33b-fec4378fc225" providerId="ADAL" clId="{B1F033B9-FAE2-48D5-A984-C4A8EFA3B855}" dt="2023-03-02T10:46:50.931" v="224" actId="1037"/>
          <ac:spMkLst>
            <pc:docMk/>
            <pc:sldMk cId="2453065431" sldId="1204"/>
            <ac:spMk id="73" creationId="{17802D36-D172-4EE1-8D4B-C63D0B5DCBBB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78" creationId="{0C94A681-C4B4-4111-8A1E-F98ED291052F}"/>
          </ac:spMkLst>
        </pc:spChg>
        <pc:spChg chg="del">
          <ac:chgData name="Balaji P." userId="ba4046ed-d6ed-4f8a-b33b-fec4378fc225" providerId="ADAL" clId="{B1F033B9-FAE2-48D5-A984-C4A8EFA3B855}" dt="2023-03-02T10:48:17.662" v="229" actId="478"/>
          <ac:spMkLst>
            <pc:docMk/>
            <pc:sldMk cId="2453065431" sldId="1204"/>
            <ac:spMk id="79" creationId="{5B108CFF-24CF-4E8B-80F2-7ED98F424E32}"/>
          </ac:spMkLst>
        </pc:spChg>
        <pc:spChg chg="del">
          <ac:chgData name="Balaji P." userId="ba4046ed-d6ed-4f8a-b33b-fec4378fc225" providerId="ADAL" clId="{B1F033B9-FAE2-48D5-A984-C4A8EFA3B855}" dt="2023-03-02T10:46:58.145" v="226" actId="478"/>
          <ac:spMkLst>
            <pc:docMk/>
            <pc:sldMk cId="2453065431" sldId="1204"/>
            <ac:spMk id="80" creationId="{83DFCC8A-7B78-42FD-9D7E-FDACAAD357AF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82" creationId="{A0E7B473-953E-4F3E-8B90-C9E1940B06D2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83" creationId="{8083E553-3147-448C-90F2-47B8EF6A0C21}"/>
          </ac:spMkLst>
        </pc:spChg>
        <pc:spChg chg="del">
          <ac:chgData name="Balaji P." userId="ba4046ed-d6ed-4f8a-b33b-fec4378fc225" providerId="ADAL" clId="{B1F033B9-FAE2-48D5-A984-C4A8EFA3B855}" dt="2023-03-02T10:48:17.662" v="229" actId="478"/>
          <ac:spMkLst>
            <pc:docMk/>
            <pc:sldMk cId="2453065431" sldId="1204"/>
            <ac:spMk id="84" creationId="{E2228CDD-24E1-4DD9-AEC1-DBDA9D687796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86" creationId="{745BFCA1-8D7B-4358-9A93-1D5F8F8AE943}"/>
          </ac:spMkLst>
        </pc:spChg>
        <pc:spChg chg="del">
          <ac:chgData name="Balaji P." userId="ba4046ed-d6ed-4f8a-b33b-fec4378fc225" providerId="ADAL" clId="{B1F033B9-FAE2-48D5-A984-C4A8EFA3B855}" dt="2023-03-02T10:48:12.906" v="228" actId="478"/>
          <ac:spMkLst>
            <pc:docMk/>
            <pc:sldMk cId="2453065431" sldId="1204"/>
            <ac:spMk id="87" creationId="{85B0A3C7-E1ED-4E93-A202-A585DC546CA3}"/>
          </ac:spMkLst>
        </pc:spChg>
        <pc:spChg chg="del">
          <ac:chgData name="Balaji P." userId="ba4046ed-d6ed-4f8a-b33b-fec4378fc225" providerId="ADAL" clId="{B1F033B9-FAE2-48D5-A984-C4A8EFA3B855}" dt="2023-03-02T10:48:17.662" v="229" actId="478"/>
          <ac:spMkLst>
            <pc:docMk/>
            <pc:sldMk cId="2453065431" sldId="1204"/>
            <ac:spMk id="91" creationId="{23272D38-FA60-4432-8B6F-18F39596FD72}"/>
          </ac:spMkLst>
        </pc:spChg>
      </pc:sldChg>
    </pc:docChg>
  </pc:docChgLst>
  <pc:docChgLst>
    <pc:chgData name="Subramani K" userId="bf009f75-d47a-408b-a678-4666a6eafc4c" providerId="ADAL" clId="{1EBC2928-D277-4E10-9821-2D19523C3FB2}"/>
    <pc:docChg chg="custSel modSld">
      <pc:chgData name="Subramani K" userId="bf009f75-d47a-408b-a678-4666a6eafc4c" providerId="ADAL" clId="{1EBC2928-D277-4E10-9821-2D19523C3FB2}" dt="2022-03-16T14:28:16.042" v="34" actId="20577"/>
      <pc:docMkLst>
        <pc:docMk/>
      </pc:docMkLst>
      <pc:sldChg chg="addSp delSp modSp mod">
        <pc:chgData name="Subramani K" userId="bf009f75-d47a-408b-a678-4666a6eafc4c" providerId="ADAL" clId="{1EBC2928-D277-4E10-9821-2D19523C3FB2}" dt="2022-03-16T14:28:16.042" v="34" actId="20577"/>
        <pc:sldMkLst>
          <pc:docMk/>
          <pc:sldMk cId="2508173990" sldId="1202"/>
        </pc:sldMkLst>
        <pc:spChg chg="mod">
          <ac:chgData name="Subramani K" userId="bf009f75-d47a-408b-a678-4666a6eafc4c" providerId="ADAL" clId="{1EBC2928-D277-4E10-9821-2D19523C3FB2}" dt="2022-03-16T14:28:16.042" v="34" actId="20577"/>
          <ac:spMkLst>
            <pc:docMk/>
            <pc:sldMk cId="2508173990" sldId="1202"/>
            <ac:spMk id="15" creationId="{00A95AC6-B860-483F-A64C-9A6E9B910A8A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19" creationId="{2983088C-AA4F-4303-9054-A4E177DB28C8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0" creationId="{481D5104-EB74-42D8-9293-473CCE2C76C4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1" creationId="{05E52C63-8F33-463F-9239-A60FAAB1CDBF}"/>
          </ac:spMkLst>
        </pc:spChg>
        <pc:spChg chg="del">
          <ac:chgData name="Subramani K" userId="bf009f75-d47a-408b-a678-4666a6eafc4c" providerId="ADAL" clId="{1EBC2928-D277-4E10-9821-2D19523C3FB2}" dt="2022-03-16T14:27:11.500" v="1" actId="478"/>
          <ac:spMkLst>
            <pc:docMk/>
            <pc:sldMk cId="2508173990" sldId="1202"/>
            <ac:spMk id="22" creationId="{8642CA2A-C89C-4090-B695-3FEAEA5F42D5}"/>
          </ac:spMkLst>
        </pc:spChg>
        <pc:spChg chg="add mod">
          <ac:chgData name="Subramani K" userId="bf009f75-d47a-408b-a678-4666a6eafc4c" providerId="ADAL" clId="{1EBC2928-D277-4E10-9821-2D19523C3FB2}" dt="2022-03-16T14:28:06.748" v="7" actId="14100"/>
          <ac:spMkLst>
            <pc:docMk/>
            <pc:sldMk cId="2508173990" sldId="1202"/>
            <ac:spMk id="23" creationId="{67676345-4585-4D49-A919-45899CB98A91}"/>
          </ac:spMkLst>
        </pc:spChg>
        <pc:spChg chg="del">
          <ac:chgData name="Subramani K" userId="bf009f75-d47a-408b-a678-4666a6eafc4c" providerId="ADAL" clId="{1EBC2928-D277-4E10-9821-2D19523C3FB2}" dt="2022-03-16T14:27:08.232" v="0" actId="478"/>
          <ac:spMkLst>
            <pc:docMk/>
            <pc:sldMk cId="2508173990" sldId="1202"/>
            <ac:spMk id="28" creationId="{C8A6333C-88E7-4C71-9D66-EA36F804B943}"/>
          </ac:spMkLst>
        </pc:spChg>
        <pc:picChg chg="del">
          <ac:chgData name="Subramani K" userId="bf009f75-d47a-408b-a678-4666a6eafc4c" providerId="ADAL" clId="{1EBC2928-D277-4E10-9821-2D19523C3FB2}" dt="2022-03-16T14:27:08.232" v="0" actId="478"/>
          <ac:picMkLst>
            <pc:docMk/>
            <pc:sldMk cId="2508173990" sldId="1202"/>
            <ac:picMk id="27" creationId="{1C887B42-FB89-4FF2-8D82-31C00464F397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02/03/2023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79729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408801265"/>
              </p:ext>
            </p:extLst>
          </p:nvPr>
        </p:nvGraphicFramePr>
        <p:xfrm>
          <a:off x="9678390" y="0"/>
          <a:ext cx="3281961" cy="60920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1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59162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83105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41060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524145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77594" y="1738074"/>
            <a:ext cx="5866635" cy="338554"/>
            <a:chOff x="612466" y="2228467"/>
            <a:chExt cx="5518834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525429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number to learn how consensus protocol works.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9B7AF14B-455E-49F3-81DC-D06D7C949E6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Consensus Protocol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5 Buttons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49A689F9-CB6C-4931-802A-A7AE2B3886B0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G03-M-FlipCard-002-SL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463A48A6-1E48-4F78-BB1E-84626042B97E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426260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47" name="Oval 46">
            <a:extLst>
              <a:ext uri="{FF2B5EF4-FFF2-40B4-BE49-F238E27FC236}">
                <a16:creationId xmlns:a16="http://schemas.microsoft.com/office/drawing/2014/main" id="{7C38FB90-5087-48B4-8D71-88E9456BF747}"/>
              </a:ext>
            </a:extLst>
          </p:cNvPr>
          <p:cNvSpPr/>
          <p:nvPr/>
        </p:nvSpPr>
        <p:spPr>
          <a:xfrm>
            <a:off x="776520" y="2836599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358F3F5-43CD-4E18-841C-92E6DBFEF0F4}"/>
              </a:ext>
            </a:extLst>
          </p:cNvPr>
          <p:cNvSpPr/>
          <p:nvPr/>
        </p:nvSpPr>
        <p:spPr>
          <a:xfrm>
            <a:off x="247971" y="2314418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A235EE8-2D45-D065-D5F6-A769C74AC1DB}"/>
              </a:ext>
            </a:extLst>
          </p:cNvPr>
          <p:cNvGrpSpPr/>
          <p:nvPr/>
        </p:nvGrpSpPr>
        <p:grpSpPr>
          <a:xfrm>
            <a:off x="2013130" y="4719918"/>
            <a:ext cx="584965" cy="466219"/>
            <a:chOff x="2013130" y="4719918"/>
            <a:chExt cx="584965" cy="46621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5238B7F-2F81-F54F-92FD-56A53CB26F53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7802D36-D172-4EE1-8D4B-C63D0B5DCBBB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529A3665-DECD-4F76-9FDE-30F50E96DC4E}"/>
              </a:ext>
            </a:extLst>
          </p:cNvPr>
          <p:cNvSpPr/>
          <p:nvPr/>
        </p:nvSpPr>
        <p:spPr>
          <a:xfrm>
            <a:off x="2695078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78" name="Oval 77">
            <a:extLst>
              <a:ext uri="{FF2B5EF4-FFF2-40B4-BE49-F238E27FC236}">
                <a16:creationId xmlns:a16="http://schemas.microsoft.com/office/drawing/2014/main" id="{0C94A681-C4B4-4111-8A1E-F98ED291052F}"/>
              </a:ext>
            </a:extLst>
          </p:cNvPr>
          <p:cNvSpPr/>
          <p:nvPr/>
        </p:nvSpPr>
        <p:spPr>
          <a:xfrm>
            <a:off x="3063252" y="2836599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5B108CFF-24CF-4E8B-80F2-7ED98F424E32}"/>
              </a:ext>
            </a:extLst>
          </p:cNvPr>
          <p:cNvSpPr/>
          <p:nvPr/>
        </p:nvSpPr>
        <p:spPr>
          <a:xfrm>
            <a:off x="2516789" y="2314418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80" name="Rectangle 79">
            <a:extLst>
              <a:ext uri="{FF2B5EF4-FFF2-40B4-BE49-F238E27FC236}">
                <a16:creationId xmlns:a16="http://schemas.microsoft.com/office/drawing/2014/main" id="{83DFCC8A-7B78-42FD-9D7E-FDACAAD357AF}"/>
              </a:ext>
            </a:extLst>
          </p:cNvPr>
          <p:cNvSpPr/>
          <p:nvPr/>
        </p:nvSpPr>
        <p:spPr>
          <a:xfrm>
            <a:off x="1310595" y="3244978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7667ED6-CCD1-40AB-8D30-A66DCDC49F87}"/>
              </a:ext>
            </a:extLst>
          </p:cNvPr>
          <p:cNvSpPr/>
          <p:nvPr/>
        </p:nvSpPr>
        <p:spPr>
          <a:xfrm>
            <a:off x="4918478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2" name="Oval 81">
            <a:extLst>
              <a:ext uri="{FF2B5EF4-FFF2-40B4-BE49-F238E27FC236}">
                <a16:creationId xmlns:a16="http://schemas.microsoft.com/office/drawing/2014/main" id="{A0E7B473-953E-4F3E-8B90-C9E1940B06D2}"/>
              </a:ext>
            </a:extLst>
          </p:cNvPr>
          <p:cNvSpPr/>
          <p:nvPr/>
        </p:nvSpPr>
        <p:spPr>
          <a:xfrm>
            <a:off x="5286652" y="2836599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083E553-3147-448C-90F2-47B8EF6A0C21}"/>
              </a:ext>
            </a:extLst>
          </p:cNvPr>
          <p:cNvSpPr/>
          <p:nvPr/>
        </p:nvSpPr>
        <p:spPr>
          <a:xfrm>
            <a:off x="5847014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E2228CDD-24E1-4DD9-AEC1-DBDA9D687796}"/>
              </a:ext>
            </a:extLst>
          </p:cNvPr>
          <p:cNvSpPr/>
          <p:nvPr/>
        </p:nvSpPr>
        <p:spPr>
          <a:xfrm>
            <a:off x="4661233" y="2317891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B2EFB52-3E8E-4F85-BDF0-1F0F441C6FD4}"/>
              </a:ext>
            </a:extLst>
          </p:cNvPr>
          <p:cNvSpPr/>
          <p:nvPr/>
        </p:nvSpPr>
        <p:spPr>
          <a:xfrm>
            <a:off x="7141879" y="2281905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6" name="Oval 85">
            <a:extLst>
              <a:ext uri="{FF2B5EF4-FFF2-40B4-BE49-F238E27FC236}">
                <a16:creationId xmlns:a16="http://schemas.microsoft.com/office/drawing/2014/main" id="{745BFCA1-8D7B-4358-9A93-1D5F8F8AE943}"/>
              </a:ext>
            </a:extLst>
          </p:cNvPr>
          <p:cNvSpPr/>
          <p:nvPr/>
        </p:nvSpPr>
        <p:spPr>
          <a:xfrm>
            <a:off x="7510052" y="2835413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87" name="Rectangle 86">
            <a:extLst>
              <a:ext uri="{FF2B5EF4-FFF2-40B4-BE49-F238E27FC236}">
                <a16:creationId xmlns:a16="http://schemas.microsoft.com/office/drawing/2014/main" id="{85B0A3C7-E1ED-4E93-A202-A585DC546CA3}"/>
              </a:ext>
            </a:extLst>
          </p:cNvPr>
          <p:cNvSpPr/>
          <p:nvPr/>
        </p:nvSpPr>
        <p:spPr>
          <a:xfrm>
            <a:off x="8070414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91" name="Rectangle 90">
            <a:extLst>
              <a:ext uri="{FF2B5EF4-FFF2-40B4-BE49-F238E27FC236}">
                <a16:creationId xmlns:a16="http://schemas.microsoft.com/office/drawing/2014/main" id="{23272D38-FA60-4432-8B6F-18F39596FD72}"/>
              </a:ext>
            </a:extLst>
          </p:cNvPr>
          <p:cNvSpPr/>
          <p:nvPr/>
        </p:nvSpPr>
        <p:spPr>
          <a:xfrm>
            <a:off x="6897976" y="2321363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3DEF356-DA6D-6BCE-5A28-E126E17F13BC}"/>
              </a:ext>
            </a:extLst>
          </p:cNvPr>
          <p:cNvGrpSpPr/>
          <p:nvPr/>
        </p:nvGrpSpPr>
        <p:grpSpPr>
          <a:xfrm>
            <a:off x="4276714" y="4724401"/>
            <a:ext cx="584965" cy="466219"/>
            <a:chOff x="2013130" y="4719918"/>
            <a:chExt cx="584965" cy="46621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F1ABE26-F6D1-A780-1EDC-08C4CB740898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5E91E20-BBF1-64ED-9077-BCBEB5932245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403FF7C-AF53-9741-B244-668BC5451956}"/>
              </a:ext>
            </a:extLst>
          </p:cNvPr>
          <p:cNvGrpSpPr/>
          <p:nvPr/>
        </p:nvGrpSpPr>
        <p:grpSpPr>
          <a:xfrm>
            <a:off x="6499957" y="4715437"/>
            <a:ext cx="584965" cy="466219"/>
            <a:chOff x="2013130" y="4719918"/>
            <a:chExt cx="584965" cy="4662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1755F9E-E75C-1925-C491-C85137201948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842EB7A-AA1E-FBE3-004C-3C9F1F71AF35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7653A04-233F-E63A-C9AD-BD0DD003EBDE}"/>
              </a:ext>
            </a:extLst>
          </p:cNvPr>
          <p:cNvGrpSpPr/>
          <p:nvPr/>
        </p:nvGrpSpPr>
        <p:grpSpPr>
          <a:xfrm>
            <a:off x="8729938" y="4718395"/>
            <a:ext cx="584965" cy="466219"/>
            <a:chOff x="2013130" y="4719918"/>
            <a:chExt cx="584965" cy="46621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A4E2F91-90ED-3927-5420-C78201710AE9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1AF4F5F-7CFD-C887-3DD5-A0B0A4798736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38D497F2-582A-B912-6886-E8D6563CD5FF}"/>
              </a:ext>
            </a:extLst>
          </p:cNvPr>
          <p:cNvSpPr/>
          <p:nvPr/>
        </p:nvSpPr>
        <p:spPr>
          <a:xfrm>
            <a:off x="3628097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&lt;include graphic notes here&gt;</a:t>
            </a:r>
          </a:p>
        </p:txBody>
      </p:sp>
      <p:grpSp>
        <p:nvGrpSpPr>
          <p:cNvPr id="19" name="Group 18">
            <a:extLst>
              <a:ext uri="{FF2B5EF4-FFF2-40B4-BE49-F238E27FC236}">
                <a16:creationId xmlns:a16="http://schemas.microsoft.com/office/drawing/2014/main" id="{5480717C-603A-4817-AD6C-023CA5827F82}"/>
              </a:ext>
            </a:extLst>
          </p:cNvPr>
          <p:cNvGrpSpPr/>
          <p:nvPr/>
        </p:nvGrpSpPr>
        <p:grpSpPr>
          <a:xfrm>
            <a:off x="277594" y="1738074"/>
            <a:ext cx="5866635" cy="338554"/>
            <a:chOff x="612466" y="2228467"/>
            <a:chExt cx="5518834" cy="318481"/>
          </a:xfrm>
        </p:grpSpPr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A44974EF-A728-42AC-B762-A8B7239D5367}"/>
                </a:ext>
              </a:extLst>
            </p:cNvPr>
            <p:cNvSpPr txBox="1"/>
            <p:nvPr/>
          </p:nvSpPr>
          <p:spPr>
            <a:xfrm>
              <a:off x="877004" y="2228467"/>
              <a:ext cx="5254296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IN" sz="1600" b="1" dirty="0"/>
                <a:t>Select each number to learn how consensus protocol works. </a:t>
              </a:r>
            </a:p>
          </p:txBody>
        </p:sp>
        <p:grpSp>
          <p:nvGrpSpPr>
            <p:cNvPr id="25" name="Group 24">
              <a:extLst>
                <a:ext uri="{FF2B5EF4-FFF2-40B4-BE49-F238E27FC236}">
                  <a16:creationId xmlns:a16="http://schemas.microsoft.com/office/drawing/2014/main" id="{B03EBB16-7F3B-4B79-85D9-DA87664E326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26" name="Graphic 25" descr="Direction">
                <a:extLst>
                  <a:ext uri="{FF2B5EF4-FFF2-40B4-BE49-F238E27FC236}">
                    <a16:creationId xmlns:a16="http://schemas.microsoft.com/office/drawing/2014/main" id="{5985C67D-D2C6-4A74-B3E4-1FDBAB2EF14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27" name="Oval 26">
                <a:extLst>
                  <a:ext uri="{FF2B5EF4-FFF2-40B4-BE49-F238E27FC236}">
                    <a16:creationId xmlns:a16="http://schemas.microsoft.com/office/drawing/2014/main" id="{4826890B-B28C-4306-A286-B304437AEAD4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sp>
        <p:nvSpPr>
          <p:cNvPr id="40" name="Rectangle 39">
            <a:extLst>
              <a:ext uri="{FF2B5EF4-FFF2-40B4-BE49-F238E27FC236}">
                <a16:creationId xmlns:a16="http://schemas.microsoft.com/office/drawing/2014/main" id="{9B7AF14B-455E-49F3-81DC-D06D7C949E65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type setting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7C8F740-4DC4-45A2-AA0B-C9B14E9F0B4E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Consensus Protocol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0" name="Rectangle 69">
            <a:extLst>
              <a:ext uri="{FF2B5EF4-FFF2-40B4-BE49-F238E27FC236}">
                <a16:creationId xmlns:a16="http://schemas.microsoft.com/office/drawing/2014/main" id="{D90E0685-E640-48BF-B4A2-B7DAB12A51E8}"/>
              </a:ext>
            </a:extLst>
          </p:cNvPr>
          <p:cNvSpPr/>
          <p:nvPr/>
        </p:nvSpPr>
        <p:spPr>
          <a:xfrm>
            <a:off x="9701939" y="5840661"/>
            <a:ext cx="3258411" cy="27915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 anchorCtr="0"/>
          <a:lstStyle/>
          <a:p>
            <a:r>
              <a:rPr lang="en-US" sz="1600" dirty="0">
                <a:solidFill>
                  <a:schemeClr val="tx1"/>
                </a:solidFill>
              </a:rPr>
              <a:t>Min: 3 Button | Max: 5 Buttons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26CF2B0-CAF0-46BA-9A80-61EEEFBF10DD}"/>
              </a:ext>
            </a:extLst>
          </p:cNvPr>
          <p:cNvSpPr/>
          <p:nvPr/>
        </p:nvSpPr>
        <p:spPr>
          <a:xfrm>
            <a:off x="426260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8358F3F5-43CD-4E18-841C-92E6DBFEF0F4}"/>
              </a:ext>
            </a:extLst>
          </p:cNvPr>
          <p:cNvSpPr/>
          <p:nvPr/>
        </p:nvSpPr>
        <p:spPr>
          <a:xfrm>
            <a:off x="412933" y="2248528"/>
            <a:ext cx="2050812" cy="23380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Lorem </a:t>
            </a:r>
            <a:r>
              <a:rPr lang="en-US" sz="1600" dirty="0" err="1">
                <a:solidFill>
                  <a:schemeClr val="tx1"/>
                </a:solidFill>
              </a:rPr>
              <a:t>lpsum</a:t>
            </a:r>
            <a:r>
              <a:rPr lang="en-US" sz="1600" dirty="0">
                <a:solidFill>
                  <a:schemeClr val="tx1"/>
                </a:solidFill>
              </a:rPr>
              <a:t> is simply dummy text of printing and typesetting industry. Lorem </a:t>
            </a:r>
            <a:r>
              <a:rPr lang="en-US" sz="1600" dirty="0" err="1">
                <a:solidFill>
                  <a:schemeClr val="tx1"/>
                </a:solidFill>
              </a:rPr>
              <a:t>lpsum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 err="1">
                <a:solidFill>
                  <a:schemeClr val="tx1"/>
                </a:solidFill>
              </a:rPr>
              <a:t>industrys</a:t>
            </a:r>
            <a:r>
              <a:rPr lang="en-US" sz="1600" dirty="0">
                <a:solidFill>
                  <a:schemeClr val="tx1"/>
                </a:solidFill>
              </a:rPr>
              <a:t> standard dummy text. (21 W - 130C)</a:t>
            </a:r>
            <a:endParaRPr lang="en-IN" sz="1600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A235EE8-2D45-D065-D5F6-A769C74AC1DB}"/>
              </a:ext>
            </a:extLst>
          </p:cNvPr>
          <p:cNvGrpSpPr/>
          <p:nvPr/>
        </p:nvGrpSpPr>
        <p:grpSpPr>
          <a:xfrm>
            <a:off x="2013130" y="4719918"/>
            <a:ext cx="638753" cy="466219"/>
            <a:chOff x="2013130" y="4719918"/>
            <a:chExt cx="638753" cy="46621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75238B7F-2F81-F54F-92FD-56A53CB26F53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73" name="Rectangle 72">
              <a:extLst>
                <a:ext uri="{FF2B5EF4-FFF2-40B4-BE49-F238E27FC236}">
                  <a16:creationId xmlns:a16="http://schemas.microsoft.com/office/drawing/2014/main" id="{17802D36-D172-4EE1-8D4B-C63D0B5DCBBB}"/>
                </a:ext>
              </a:extLst>
            </p:cNvPr>
            <p:cNvSpPr/>
            <p:nvPr/>
          </p:nvSpPr>
          <p:spPr>
            <a:xfrm flipH="1">
              <a:off x="2213403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-</a:t>
              </a:r>
            </a:p>
          </p:txBody>
        </p:sp>
      </p:grpSp>
      <p:sp>
        <p:nvSpPr>
          <p:cNvPr id="77" name="Rectangle 76">
            <a:extLst>
              <a:ext uri="{FF2B5EF4-FFF2-40B4-BE49-F238E27FC236}">
                <a16:creationId xmlns:a16="http://schemas.microsoft.com/office/drawing/2014/main" id="{529A3665-DECD-4F76-9FDE-30F50E96DC4E}"/>
              </a:ext>
            </a:extLst>
          </p:cNvPr>
          <p:cNvSpPr/>
          <p:nvPr/>
        </p:nvSpPr>
        <p:spPr>
          <a:xfrm>
            <a:off x="2695078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1" name="Rectangle 80">
            <a:extLst>
              <a:ext uri="{FF2B5EF4-FFF2-40B4-BE49-F238E27FC236}">
                <a16:creationId xmlns:a16="http://schemas.microsoft.com/office/drawing/2014/main" id="{D7667ED6-CCD1-40AB-8D30-A66DCDC49F87}"/>
              </a:ext>
            </a:extLst>
          </p:cNvPr>
          <p:cNvSpPr/>
          <p:nvPr/>
        </p:nvSpPr>
        <p:spPr>
          <a:xfrm>
            <a:off x="4918478" y="2283091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sp>
        <p:nvSpPr>
          <p:cNvPr id="85" name="Rectangle 84">
            <a:extLst>
              <a:ext uri="{FF2B5EF4-FFF2-40B4-BE49-F238E27FC236}">
                <a16:creationId xmlns:a16="http://schemas.microsoft.com/office/drawing/2014/main" id="{9B2EFB52-3E8E-4F85-BDF0-1F0F441C6FD4}"/>
              </a:ext>
            </a:extLst>
          </p:cNvPr>
          <p:cNvSpPr/>
          <p:nvPr/>
        </p:nvSpPr>
        <p:spPr>
          <a:xfrm>
            <a:off x="7141879" y="2281905"/>
            <a:ext cx="2050812" cy="2432238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IN" sz="1600" b="1">
              <a:solidFill>
                <a:schemeClr val="tx1"/>
              </a:solidFill>
            </a:endParaRP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13DEF356-DA6D-6BCE-5A28-E126E17F13BC}"/>
              </a:ext>
            </a:extLst>
          </p:cNvPr>
          <p:cNvGrpSpPr/>
          <p:nvPr/>
        </p:nvGrpSpPr>
        <p:grpSpPr>
          <a:xfrm>
            <a:off x="4276714" y="4724401"/>
            <a:ext cx="584965" cy="466219"/>
            <a:chOff x="2013130" y="4719918"/>
            <a:chExt cx="584965" cy="466219"/>
          </a:xfrm>
        </p:grpSpPr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9F1ABE26-F6D1-A780-1EDC-08C4CB740898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B5E91E20-BBF1-64ED-9077-BCBEB5932245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grpSp>
        <p:nvGrpSpPr>
          <p:cNvPr id="15" name="Group 14">
            <a:extLst>
              <a:ext uri="{FF2B5EF4-FFF2-40B4-BE49-F238E27FC236}">
                <a16:creationId xmlns:a16="http://schemas.microsoft.com/office/drawing/2014/main" id="{3403FF7C-AF53-9741-B244-668BC5451956}"/>
              </a:ext>
            </a:extLst>
          </p:cNvPr>
          <p:cNvGrpSpPr/>
          <p:nvPr/>
        </p:nvGrpSpPr>
        <p:grpSpPr>
          <a:xfrm>
            <a:off x="6499957" y="4715437"/>
            <a:ext cx="584965" cy="466219"/>
            <a:chOff x="2013130" y="4719918"/>
            <a:chExt cx="584965" cy="466219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1755F9E-E75C-1925-C491-C85137201948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C842EB7A-AA1E-FBE3-004C-3C9F1F71AF35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grpSp>
        <p:nvGrpSpPr>
          <p:cNvPr id="18" name="Group 17">
            <a:extLst>
              <a:ext uri="{FF2B5EF4-FFF2-40B4-BE49-F238E27FC236}">
                <a16:creationId xmlns:a16="http://schemas.microsoft.com/office/drawing/2014/main" id="{A7653A04-233F-E63A-C9AD-BD0DD003EBDE}"/>
              </a:ext>
            </a:extLst>
          </p:cNvPr>
          <p:cNvGrpSpPr/>
          <p:nvPr/>
        </p:nvGrpSpPr>
        <p:grpSpPr>
          <a:xfrm>
            <a:off x="8729938" y="4718395"/>
            <a:ext cx="584965" cy="466219"/>
            <a:chOff x="2013130" y="4719918"/>
            <a:chExt cx="584965" cy="466219"/>
          </a:xfrm>
        </p:grpSpPr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4A4E2F91-90ED-3927-5420-C78201710AE9}"/>
                </a:ext>
              </a:extLst>
            </p:cNvPr>
            <p:cNvSpPr/>
            <p:nvPr/>
          </p:nvSpPr>
          <p:spPr>
            <a:xfrm>
              <a:off x="2013130" y="4719918"/>
              <a:ext cx="466219" cy="46621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D1AF4F5F-7CFD-C887-3DD5-A0B0A4798736}"/>
                </a:ext>
              </a:extLst>
            </p:cNvPr>
            <p:cNvSpPr/>
            <p:nvPr/>
          </p:nvSpPr>
          <p:spPr>
            <a:xfrm flipH="1">
              <a:off x="2159615" y="4771291"/>
              <a:ext cx="438480" cy="39091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t" anchorCtr="0"/>
            <a:lstStyle/>
            <a:p>
              <a:r>
                <a:rPr lang="en-US" sz="2400" b="1" dirty="0">
                  <a:solidFill>
                    <a:schemeClr val="tx1"/>
                  </a:solidFill>
                </a:rPr>
                <a:t>+</a:t>
              </a:r>
            </a:p>
          </p:txBody>
        </p:sp>
      </p:grpSp>
      <p:sp>
        <p:nvSpPr>
          <p:cNvPr id="2" name="Oval 1">
            <a:extLst>
              <a:ext uri="{FF2B5EF4-FFF2-40B4-BE49-F238E27FC236}">
                <a16:creationId xmlns:a16="http://schemas.microsoft.com/office/drawing/2014/main" id="{48B9AD6F-E31D-D538-19B9-4DD65D98415F}"/>
              </a:ext>
            </a:extLst>
          </p:cNvPr>
          <p:cNvSpPr/>
          <p:nvPr/>
        </p:nvSpPr>
        <p:spPr>
          <a:xfrm>
            <a:off x="3063252" y="2836599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600CA66-5D76-F264-0049-798811009393}"/>
              </a:ext>
            </a:extLst>
          </p:cNvPr>
          <p:cNvSpPr/>
          <p:nvPr/>
        </p:nvSpPr>
        <p:spPr>
          <a:xfrm>
            <a:off x="2516789" y="2314418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AC53E990-7CE4-B253-5AE6-7FCFC48E0E6E}"/>
              </a:ext>
            </a:extLst>
          </p:cNvPr>
          <p:cNvSpPr/>
          <p:nvPr/>
        </p:nvSpPr>
        <p:spPr>
          <a:xfrm>
            <a:off x="5286652" y="2836599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D00C3F0-6A84-4B28-BA37-D6630401716D}"/>
              </a:ext>
            </a:extLst>
          </p:cNvPr>
          <p:cNvSpPr/>
          <p:nvPr/>
        </p:nvSpPr>
        <p:spPr>
          <a:xfrm>
            <a:off x="5847014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58FACB52-199E-32CF-B823-AA7BC542687D}"/>
              </a:ext>
            </a:extLst>
          </p:cNvPr>
          <p:cNvSpPr/>
          <p:nvPr/>
        </p:nvSpPr>
        <p:spPr>
          <a:xfrm>
            <a:off x="4661233" y="2317891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99A822F7-EE92-CA37-52B0-33C826854976}"/>
              </a:ext>
            </a:extLst>
          </p:cNvPr>
          <p:cNvSpPr/>
          <p:nvPr/>
        </p:nvSpPr>
        <p:spPr>
          <a:xfrm>
            <a:off x="7510052" y="2835413"/>
            <a:ext cx="1276951" cy="1221184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sz="160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D2D9980-9974-AEC7-D9A0-167F4C906432}"/>
              </a:ext>
            </a:extLst>
          </p:cNvPr>
          <p:cNvSpPr/>
          <p:nvPr/>
        </p:nvSpPr>
        <p:spPr>
          <a:xfrm>
            <a:off x="8070414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EA7E001-F8E4-DDAD-6579-454BC68CA124}"/>
              </a:ext>
            </a:extLst>
          </p:cNvPr>
          <p:cNvSpPr/>
          <p:nvPr/>
        </p:nvSpPr>
        <p:spPr>
          <a:xfrm>
            <a:off x="6897976" y="2321363"/>
            <a:ext cx="2407389" cy="46621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191344" tIns="191344" rIns="191344" bIns="191344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IN" sz="1600" b="1" dirty="0">
                <a:solidFill>
                  <a:schemeClr val="tx1"/>
                </a:solidFill>
              </a:rPr>
              <a:t>Title text 1</a:t>
            </a: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3ADAEB7D-B942-CD55-B7B6-4BA955A912E5}"/>
              </a:ext>
            </a:extLst>
          </p:cNvPr>
          <p:cNvSpPr/>
          <p:nvPr/>
        </p:nvSpPr>
        <p:spPr>
          <a:xfrm>
            <a:off x="3628097" y="3304473"/>
            <a:ext cx="257130" cy="57843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2400" b="1" dirty="0">
                <a:solidFill>
                  <a:schemeClr val="tx1"/>
                </a:solidFill>
              </a:rPr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45306543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17334</TotalTime>
  <Words>179</Words>
  <Application>Microsoft Office PowerPoint</Application>
  <PresentationFormat>Custom</PresentationFormat>
  <Paragraphs>37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1_Office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Balaji P.</cp:lastModifiedBy>
  <cp:revision>2418</cp:revision>
  <dcterms:created xsi:type="dcterms:W3CDTF">2017-07-21T05:01:19Z</dcterms:created>
  <dcterms:modified xsi:type="dcterms:W3CDTF">2023-03-02T10:49:53Z</dcterms:modified>
</cp:coreProperties>
</file>